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1323" r:id="rId2"/>
    <p:sldId id="1321" r:id="rId3"/>
    <p:sldId id="1179" r:id="rId4"/>
    <p:sldId id="1180" r:id="rId5"/>
    <p:sldId id="1181" r:id="rId6"/>
    <p:sldId id="1182" r:id="rId7"/>
    <p:sldId id="1300" r:id="rId8"/>
    <p:sldId id="1331" r:id="rId9"/>
    <p:sldId id="1332" r:id="rId10"/>
    <p:sldId id="1148" r:id="rId11"/>
    <p:sldId id="1186" r:id="rId12"/>
    <p:sldId id="1147" r:id="rId13"/>
    <p:sldId id="1184" r:id="rId14"/>
    <p:sldId id="1334" r:id="rId15"/>
    <p:sldId id="1333" r:id="rId16"/>
    <p:sldId id="1292" r:id="rId17"/>
    <p:sldId id="1293" r:id="rId18"/>
    <p:sldId id="1278" r:id="rId19"/>
    <p:sldId id="1291" r:id="rId20"/>
    <p:sldId id="1280" r:id="rId21"/>
    <p:sldId id="1282" r:id="rId22"/>
    <p:sldId id="1283" r:id="rId23"/>
    <p:sldId id="1285" r:id="rId24"/>
    <p:sldId id="1286" r:id="rId25"/>
    <p:sldId id="1289" r:id="rId26"/>
    <p:sldId id="1290" r:id="rId27"/>
    <p:sldId id="1287" r:id="rId28"/>
    <p:sldId id="1288" r:id="rId29"/>
    <p:sldId id="1335" r:id="rId30"/>
    <p:sldId id="1175" r:id="rId31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M intro alternatives" id="{AB6C6C49-4BF3-44CB-8B17-E7FAD00AA550}">
          <p14:sldIdLst>
            <p14:sldId id="1323"/>
          </p14:sldIdLst>
        </p14:section>
        <p14:section name="BM Company" id="{1909A925-94DE-44B6-BFC0-5638A2CFA0C2}">
          <p14:sldIdLst>
            <p14:sldId id="1321"/>
            <p14:sldId id="1179"/>
            <p14:sldId id="1180"/>
            <p14:sldId id="1181"/>
            <p14:sldId id="1182"/>
            <p14:sldId id="1300"/>
            <p14:sldId id="1331"/>
            <p14:sldId id="1332"/>
            <p14:sldId id="1148"/>
            <p14:sldId id="1186"/>
            <p14:sldId id="1147"/>
            <p14:sldId id="1184"/>
          </p14:sldIdLst>
        </p14:section>
        <p14:section name="Well interventie" id="{F4BFB22F-4712-4DD0-9E1C-44C83F2D8837}">
          <p14:sldIdLst>
            <p14:sldId id="1334"/>
            <p14:sldId id="1333"/>
            <p14:sldId id="1292"/>
            <p14:sldId id="1293"/>
            <p14:sldId id="1278"/>
            <p14:sldId id="1291"/>
            <p14:sldId id="1280"/>
            <p14:sldId id="1282"/>
            <p14:sldId id="1283"/>
            <p14:sldId id="1285"/>
            <p14:sldId id="1286"/>
            <p14:sldId id="1289"/>
            <p14:sldId id="1290"/>
            <p14:sldId id="1287"/>
            <p14:sldId id="1288"/>
            <p14:sldId id="1335"/>
          </p14:sldIdLst>
        </p14:section>
        <p14:section name="BM outro" id="{CC1A36E1-2417-4AAF-BD3B-3EDD652116B1}">
          <p14:sldIdLst>
            <p14:sldId id="11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EFEFE"/>
    <a:srgbClr val="F47920"/>
    <a:srgbClr val="044B6B"/>
    <a:srgbClr val="000000"/>
    <a:srgbClr val="8ED8F8"/>
    <a:srgbClr val="5CD2FF"/>
    <a:srgbClr val="BED6E1"/>
    <a:srgbClr val="53C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4" y="4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9E6DE-78EF-4D63-9A5D-F26AA108DF4B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520EB-161F-4C70-8104-C0F2428B60B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303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V3790ef7Hw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barge-master.com/t40" TargetMode="Externa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5F4625F6-9863-4096-B816-BCBBAEF03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           afbeelding</a:t>
            </a:r>
          </a:p>
          <a:p>
            <a:endParaRPr lang="en-NL" dirty="0"/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78151596-0754-48EC-AA7B-8F97D16F89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8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DE9108-51C0-4FD1-9E1D-DF2A8D9D7B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63740FBB-8F84-4EF4-A277-9B0179E12B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369248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0BFB689-0B19-4ACC-AF65-EA3D9735F5E5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946A044-B0A7-41B1-848F-68AAC4B6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E140EA50-2130-4156-B765-FB0CF33D1B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1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0C32CA0-51D9-4392-A84D-9BA7487CA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D7C3D843-8648-465E-B95C-19126BF018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242756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B6702F4F-2217-4154-B538-692C0E26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99163" y="1377950"/>
            <a:ext cx="5654675" cy="48260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E92EE2E-9F94-40A1-B12F-AFE6AD960E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299611BB-7A79-4399-8D69-003EFE3AAE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05941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3964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BBA18795-C0AF-4369-A780-A1E39AC346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1685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89E1AA9-7563-4281-A522-DA662E0612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7DE592AE-4E66-4A50-9623-72B91C5138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5986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1A133A8-305A-4B7D-A605-619BE26CD8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6C27A7A-E730-4151-94E8-BDDF1B5275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81141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ov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2D91ECFF-5B1D-4885-AD8C-92A5F0E04AE2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movie</a:t>
            </a:r>
            <a:endParaRPr lang="en-NL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3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4B67230-2F8E-4D30-9EA6-645FDE0384E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C3A5384-F806-4DA3-BF51-9F701C3564F8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EA57E06-AC3E-4321-A608-C4280A5B758A}"/>
              </a:ext>
            </a:extLst>
          </p:cNvPr>
          <p:cNvGrpSpPr/>
          <p:nvPr userDrawn="1"/>
        </p:nvGrpSpPr>
        <p:grpSpPr>
          <a:xfrm>
            <a:off x="279320" y="5839333"/>
            <a:ext cx="718945" cy="698404"/>
            <a:chOff x="279320" y="5839333"/>
            <a:chExt cx="718945" cy="698404"/>
          </a:xfrm>
        </p:grpSpPr>
        <p:sp>
          <p:nvSpPr>
            <p:cNvPr id="10" name="Oval 6">
              <a:hlinkClick r:id="rId3"/>
              <a:extLst>
                <a:ext uri="{FF2B5EF4-FFF2-40B4-BE49-F238E27FC236}">
                  <a16:creationId xmlns:a16="http://schemas.microsoft.com/office/drawing/2014/main" id="{42977614-2077-444B-B3AA-894BE744CFD3}"/>
                </a:ext>
              </a:extLst>
            </p:cNvPr>
            <p:cNvSpPr/>
            <p:nvPr/>
          </p:nvSpPr>
          <p:spPr>
            <a:xfrm>
              <a:off x="279320" y="5839333"/>
              <a:ext cx="718945" cy="698404"/>
            </a:xfrm>
            <a:prstGeom prst="ellipse">
              <a:avLst/>
            </a:prstGeom>
            <a:solidFill>
              <a:srgbClr val="00B0F0">
                <a:alpha val="50000"/>
              </a:srgb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Isosceles Triangle 9">
              <a:hlinkClick r:id="rId4"/>
              <a:extLst>
                <a:ext uri="{FF2B5EF4-FFF2-40B4-BE49-F238E27FC236}">
                  <a16:creationId xmlns:a16="http://schemas.microsoft.com/office/drawing/2014/main" id="{2DD237C4-7DC5-4F64-A56C-96060E725E1F}"/>
                </a:ext>
              </a:extLst>
            </p:cNvPr>
            <p:cNvSpPr/>
            <p:nvPr/>
          </p:nvSpPr>
          <p:spPr>
            <a:xfrm rot="5400000">
              <a:off x="528599" y="6003662"/>
              <a:ext cx="369743" cy="369743"/>
            </a:xfrm>
            <a:prstGeom prst="triangl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B9576EDC-7460-49BD-869B-600E539E84CB}"/>
              </a:ext>
            </a:extLst>
          </p:cNvPr>
          <p:cNvSpPr txBox="1"/>
          <p:nvPr userDrawn="1"/>
        </p:nvSpPr>
        <p:spPr>
          <a:xfrm>
            <a:off x="1177568" y="6003662"/>
            <a:ext cx="240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04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17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0D1ADA0-8134-42E2-B335-CE279752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2E42A-984B-4F58-9670-A87C92D0CE63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E2E345-869D-4E86-B57E-22A1457AC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58C8446-76E7-4F4E-BB60-F272A5CE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6BE1F-DFFD-4260-A0A2-7840F66068C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6504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50BD754-17A8-4136-8BAF-8563A713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FC548-CD51-4C05-B873-14D401B37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6411AC-0DEF-49DE-AECB-5781EC51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2E42A-984B-4F58-9670-A87C92D0CE63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E6AEC-92FE-4AD8-93AB-AE45148AE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1E4ADB-5DF5-4BA7-ADAF-8C7D40A26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6BE1F-DFFD-4260-A0A2-7840F66068C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7914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3" r:id="rId5"/>
    <p:sldLayoutId id="2147483665" r:id="rId6"/>
    <p:sldLayoutId id="2147483664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sEISDBoWI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I0gADn5xwA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microsoft.com/office/2007/relationships/hdphoto" Target="../media/hdphoto5.wdp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k1CYgM14e9U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boot, water, schip, buiten&#10;&#10;Automatisch gegenereerde beschrijving">
            <a:extLst>
              <a:ext uri="{FF2B5EF4-FFF2-40B4-BE49-F238E27FC236}">
                <a16:creationId xmlns:a16="http://schemas.microsoft.com/office/drawing/2014/main" id="{3DC405C5-5054-4AA3-BA55-A90CD72D7A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823981E3-EB5E-4FE8-8B1E-F3363E8179D6}"/>
              </a:ext>
            </a:extLst>
          </p:cNvPr>
          <p:cNvSpPr/>
          <p:nvPr/>
        </p:nvSpPr>
        <p:spPr>
          <a:xfrm>
            <a:off x="685800" y="0"/>
            <a:ext cx="2076450" cy="3028950"/>
          </a:xfrm>
          <a:prstGeom prst="rect">
            <a:avLst/>
          </a:prstGeom>
          <a:solidFill>
            <a:srgbClr val="FEFEF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677CEAC2-5C54-448D-9F0D-A35932871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537683"/>
            <a:ext cx="4285507" cy="292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2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, water, persoon, boot&#10;&#10;Automatisch gegenereerde beschrijving">
            <a:extLst>
              <a:ext uri="{FF2B5EF4-FFF2-40B4-BE49-F238E27FC236}">
                <a16:creationId xmlns:a16="http://schemas.microsoft.com/office/drawing/2014/main" id="{CE8EB0D7-7A51-4158-90EF-049BE5C4AC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5768" b="125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92F7C2EC-A66C-4811-91F5-4BE74D4D876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>
              <a:alpha val="5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71B546D7-31C5-48B2-88EC-DC23D562904B}"/>
              </a:ext>
            </a:extLst>
          </p:cNvPr>
          <p:cNvSpPr txBox="1">
            <a:spLocks/>
          </p:cNvSpPr>
          <p:nvPr/>
        </p:nvSpPr>
        <p:spPr>
          <a:xfrm>
            <a:off x="3460248" y="2070100"/>
            <a:ext cx="8185651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BARGE MASTER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EC0780F3-2406-4D65-B217-C189E70EDB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11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F3430A9-2651-4A62-B432-B0DBADEEF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6C72482-DC8B-451D-971E-4CEB322EEE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pic>
        <p:nvPicPr>
          <p:cNvPr id="14" name="Picture 22">
            <a:extLst>
              <a:ext uri="{FF2B5EF4-FFF2-40B4-BE49-F238E27FC236}">
                <a16:creationId xmlns:a16="http://schemas.microsoft.com/office/drawing/2014/main" id="{02481CE4-6E1D-47B1-B7B4-7154A2E3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009" y="2120475"/>
            <a:ext cx="4863920" cy="4863920"/>
          </a:xfrm>
          <a:prstGeom prst="rect">
            <a:avLst/>
          </a:prstGeom>
        </p:spPr>
      </p:pic>
      <p:grpSp>
        <p:nvGrpSpPr>
          <p:cNvPr id="15" name="Group 16">
            <a:extLst>
              <a:ext uri="{FF2B5EF4-FFF2-40B4-BE49-F238E27FC236}">
                <a16:creationId xmlns:a16="http://schemas.microsoft.com/office/drawing/2014/main" id="{6EDBF273-AA23-42A6-ABAC-0E46EEF1FE4E}"/>
              </a:ext>
            </a:extLst>
          </p:cNvPr>
          <p:cNvGrpSpPr/>
          <p:nvPr/>
        </p:nvGrpSpPr>
        <p:grpSpPr>
          <a:xfrm rot="1458313">
            <a:off x="6286136" y="3084289"/>
            <a:ext cx="284816" cy="927508"/>
            <a:chOff x="4532454" y="2746905"/>
            <a:chExt cx="284816" cy="927508"/>
          </a:xfrm>
        </p:grpSpPr>
        <p:cxnSp>
          <p:nvCxnSpPr>
            <p:cNvPr id="16" name="Straight Connector 49">
              <a:extLst>
                <a:ext uri="{FF2B5EF4-FFF2-40B4-BE49-F238E27FC236}">
                  <a16:creationId xmlns:a16="http://schemas.microsoft.com/office/drawing/2014/main" id="{A060B1E3-2706-4634-A732-139352D46101}"/>
                </a:ext>
              </a:extLst>
            </p:cNvPr>
            <p:cNvCxnSpPr/>
            <p:nvPr/>
          </p:nvCxnSpPr>
          <p:spPr>
            <a:xfrm rot="20141687" flipH="1">
              <a:off x="4532454" y="2746905"/>
              <a:ext cx="162556" cy="616566"/>
            </a:xfrm>
            <a:prstGeom prst="line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</p:cxn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6E3DEE42-52CD-4F72-9AFB-8AC4DC1219EA}"/>
                </a:ext>
              </a:extLst>
            </p:cNvPr>
            <p:cNvSpPr/>
            <p:nvPr/>
          </p:nvSpPr>
          <p:spPr>
            <a:xfrm rot="21020553">
              <a:off x="4540902" y="3363370"/>
              <a:ext cx="276368" cy="311043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:a16="http://schemas.microsoft.com/office/drawing/2014/main" id="{EE242326-25E0-49D9-B71F-C72E849AFCE0}"/>
              </a:ext>
            </a:extLst>
          </p:cNvPr>
          <p:cNvGrpSpPr/>
          <p:nvPr/>
        </p:nvGrpSpPr>
        <p:grpSpPr>
          <a:xfrm>
            <a:off x="6318543" y="2408961"/>
            <a:ext cx="4953032" cy="3761904"/>
            <a:chOff x="4485292" y="2408961"/>
            <a:chExt cx="4953032" cy="3761904"/>
          </a:xfrm>
        </p:grpSpPr>
        <p:sp>
          <p:nvSpPr>
            <p:cNvPr id="19" name="Rectangle 45">
              <a:extLst>
                <a:ext uri="{FF2B5EF4-FFF2-40B4-BE49-F238E27FC236}">
                  <a16:creationId xmlns:a16="http://schemas.microsoft.com/office/drawing/2014/main" id="{87C3500A-67C4-4287-83AD-2D6D1F70860D}"/>
                </a:ext>
              </a:extLst>
            </p:cNvPr>
            <p:cNvSpPr/>
            <p:nvPr/>
          </p:nvSpPr>
          <p:spPr>
            <a:xfrm rot="21300000">
              <a:off x="6484391" y="5030726"/>
              <a:ext cx="2953933" cy="668069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Picture 18">
              <a:extLst>
                <a:ext uri="{FF2B5EF4-FFF2-40B4-BE49-F238E27FC236}">
                  <a16:creationId xmlns:a16="http://schemas.microsoft.com/office/drawing/2014/main" id="{06296BBB-F8F6-4F93-8848-0B4FEF6A3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05743">
              <a:off x="4485292" y="2408961"/>
              <a:ext cx="3761904" cy="3761904"/>
            </a:xfrm>
            <a:prstGeom prst="rect">
              <a:avLst/>
            </a:prstGeom>
          </p:spPr>
        </p:pic>
      </p:grpSp>
      <p:sp>
        <p:nvSpPr>
          <p:cNvPr id="21" name="Freeform 44">
            <a:extLst>
              <a:ext uri="{FF2B5EF4-FFF2-40B4-BE49-F238E27FC236}">
                <a16:creationId xmlns:a16="http://schemas.microsoft.com/office/drawing/2014/main" id="{4CE61DB3-1A93-42A9-B342-03BCCCB98DC2}"/>
              </a:ext>
            </a:extLst>
          </p:cNvPr>
          <p:cNvSpPr/>
          <p:nvPr/>
        </p:nvSpPr>
        <p:spPr>
          <a:xfrm>
            <a:off x="-3160059" y="5106119"/>
            <a:ext cx="16379709" cy="2463166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5020" h="4856443">
                <a:moveTo>
                  <a:pt x="287541" y="4856439"/>
                </a:moveTo>
                <a:cubicBezTo>
                  <a:pt x="284686" y="4861129"/>
                  <a:pt x="-266265" y="-25333"/>
                  <a:pt x="164573" y="98"/>
                </a:cubicBezTo>
                <a:cubicBezTo>
                  <a:pt x="595411" y="25529"/>
                  <a:pt x="1947838" y="918406"/>
                  <a:pt x="2758597" y="376104"/>
                </a:cubicBezTo>
                <a:cubicBezTo>
                  <a:pt x="3569356" y="-166198"/>
                  <a:pt x="4594930" y="1211569"/>
                  <a:pt x="4931435" y="645503"/>
                </a:cubicBezTo>
                <a:cubicBezTo>
                  <a:pt x="5267940" y="79437"/>
                  <a:pt x="5596561" y="1186547"/>
                  <a:pt x="6487280" y="753136"/>
                </a:cubicBezTo>
                <a:cubicBezTo>
                  <a:pt x="7377999" y="319725"/>
                  <a:pt x="7392459" y="829823"/>
                  <a:pt x="7901041" y="789680"/>
                </a:cubicBezTo>
                <a:cubicBezTo>
                  <a:pt x="8668931" y="767476"/>
                  <a:pt x="9154361" y="441763"/>
                  <a:pt x="9538773" y="512276"/>
                </a:cubicBezTo>
                <a:cubicBezTo>
                  <a:pt x="9811124" y="457545"/>
                  <a:pt x="9519621" y="3993773"/>
                  <a:pt x="9518866" y="3983152"/>
                </a:cubicBezTo>
              </a:path>
            </a:pathLst>
          </a:custGeom>
          <a:solidFill>
            <a:srgbClr val="5CD2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6">
            <a:extLst>
              <a:ext uri="{FF2B5EF4-FFF2-40B4-BE49-F238E27FC236}">
                <a16:creationId xmlns:a16="http://schemas.microsoft.com/office/drawing/2014/main" id="{D3ECBC64-19FA-4A55-9455-BC83BA83D8D0}"/>
              </a:ext>
            </a:extLst>
          </p:cNvPr>
          <p:cNvSpPr/>
          <p:nvPr/>
        </p:nvSpPr>
        <p:spPr>
          <a:xfrm>
            <a:off x="-4598893" y="5364415"/>
            <a:ext cx="18453050" cy="2340060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1077936 w 10445415"/>
              <a:gd name="connsiteY0" fmla="*/ 4877403 h 4877405"/>
              <a:gd name="connsiteX1" fmla="*/ 81155 w 10445415"/>
              <a:gd name="connsiteY1" fmla="*/ 98 h 4877405"/>
              <a:gd name="connsiteX2" fmla="*/ 3548992 w 10445415"/>
              <a:gd name="connsiteY2" fmla="*/ 397068 h 4877405"/>
              <a:gd name="connsiteX3" fmla="*/ 5721830 w 10445415"/>
              <a:gd name="connsiteY3" fmla="*/ 666467 h 4877405"/>
              <a:gd name="connsiteX4" fmla="*/ 7277675 w 10445415"/>
              <a:gd name="connsiteY4" fmla="*/ 774100 h 4877405"/>
              <a:gd name="connsiteX5" fmla="*/ 8691436 w 10445415"/>
              <a:gd name="connsiteY5" fmla="*/ 810644 h 4877405"/>
              <a:gd name="connsiteX6" fmla="*/ 10329168 w 10445415"/>
              <a:gd name="connsiteY6" fmla="*/ 533240 h 4877405"/>
              <a:gd name="connsiteX7" fmla="*/ 10309261 w 10445415"/>
              <a:gd name="connsiteY7" fmla="*/ 4004116 h 4877405"/>
              <a:gd name="connsiteX0" fmla="*/ 1077936 w 10445415"/>
              <a:gd name="connsiteY0" fmla="*/ 5188334 h 5188338"/>
              <a:gd name="connsiteX1" fmla="*/ 81155 w 10445415"/>
              <a:gd name="connsiteY1" fmla="*/ 311029 h 5188338"/>
              <a:gd name="connsiteX2" fmla="*/ 1870898 w 10445415"/>
              <a:gd name="connsiteY2" fmla="*/ 518455 h 5188338"/>
              <a:gd name="connsiteX3" fmla="*/ 3548992 w 10445415"/>
              <a:gd name="connsiteY3" fmla="*/ 707999 h 5188338"/>
              <a:gd name="connsiteX4" fmla="*/ 5721830 w 10445415"/>
              <a:gd name="connsiteY4" fmla="*/ 977398 h 5188338"/>
              <a:gd name="connsiteX5" fmla="*/ 7277675 w 10445415"/>
              <a:gd name="connsiteY5" fmla="*/ 1085031 h 5188338"/>
              <a:gd name="connsiteX6" fmla="*/ 8691436 w 10445415"/>
              <a:gd name="connsiteY6" fmla="*/ 1121575 h 5188338"/>
              <a:gd name="connsiteX7" fmla="*/ 10329168 w 10445415"/>
              <a:gd name="connsiteY7" fmla="*/ 844171 h 5188338"/>
              <a:gd name="connsiteX8" fmla="*/ 10309261 w 10445415"/>
              <a:gd name="connsiteY8" fmla="*/ 4315047 h 5188338"/>
              <a:gd name="connsiteX0" fmla="*/ 1077936 w 10445415"/>
              <a:gd name="connsiteY0" fmla="*/ 5188336 h 5188338"/>
              <a:gd name="connsiteX1" fmla="*/ 81155 w 10445415"/>
              <a:gd name="connsiteY1" fmla="*/ 311031 h 5188338"/>
              <a:gd name="connsiteX2" fmla="*/ 1870898 w 10445415"/>
              <a:gd name="connsiteY2" fmla="*/ 518457 h 5188338"/>
              <a:gd name="connsiteX3" fmla="*/ 3548992 w 10445415"/>
              <a:gd name="connsiteY3" fmla="*/ 708001 h 5188338"/>
              <a:gd name="connsiteX4" fmla="*/ 5721830 w 10445415"/>
              <a:gd name="connsiteY4" fmla="*/ 977400 h 5188338"/>
              <a:gd name="connsiteX5" fmla="*/ 7277675 w 10445415"/>
              <a:gd name="connsiteY5" fmla="*/ 1085033 h 5188338"/>
              <a:gd name="connsiteX6" fmla="*/ 8691436 w 10445415"/>
              <a:gd name="connsiteY6" fmla="*/ 1121577 h 5188338"/>
              <a:gd name="connsiteX7" fmla="*/ 10329168 w 10445415"/>
              <a:gd name="connsiteY7" fmla="*/ 844173 h 5188338"/>
              <a:gd name="connsiteX8" fmla="*/ 10309261 w 10445415"/>
              <a:gd name="connsiteY8" fmla="*/ 4315049 h 5188338"/>
              <a:gd name="connsiteX0" fmla="*/ 1093506 w 10460985"/>
              <a:gd name="connsiteY0" fmla="*/ 4693509 h 4693513"/>
              <a:gd name="connsiteX1" fmla="*/ 80392 w 10460985"/>
              <a:gd name="connsiteY1" fmla="*/ 759559 h 4693513"/>
              <a:gd name="connsiteX2" fmla="*/ 1886468 w 10460985"/>
              <a:gd name="connsiteY2" fmla="*/ 23630 h 4693513"/>
              <a:gd name="connsiteX3" fmla="*/ 3564562 w 10460985"/>
              <a:gd name="connsiteY3" fmla="*/ 213174 h 4693513"/>
              <a:gd name="connsiteX4" fmla="*/ 5737400 w 10460985"/>
              <a:gd name="connsiteY4" fmla="*/ 482573 h 4693513"/>
              <a:gd name="connsiteX5" fmla="*/ 7293245 w 10460985"/>
              <a:gd name="connsiteY5" fmla="*/ 590206 h 4693513"/>
              <a:gd name="connsiteX6" fmla="*/ 8707006 w 10460985"/>
              <a:gd name="connsiteY6" fmla="*/ 626750 h 4693513"/>
              <a:gd name="connsiteX7" fmla="*/ 10344738 w 10460985"/>
              <a:gd name="connsiteY7" fmla="*/ 349346 h 4693513"/>
              <a:gd name="connsiteX8" fmla="*/ 10324831 w 10460985"/>
              <a:gd name="connsiteY8" fmla="*/ 3820222 h 4693513"/>
              <a:gd name="connsiteX0" fmla="*/ 1093506 w 10460985"/>
              <a:gd name="connsiteY0" fmla="*/ 4954004 h 4954008"/>
              <a:gd name="connsiteX1" fmla="*/ 80392 w 10460985"/>
              <a:gd name="connsiteY1" fmla="*/ 1020054 h 4954008"/>
              <a:gd name="connsiteX2" fmla="*/ 1886468 w 10460985"/>
              <a:gd name="connsiteY2" fmla="*/ 284125 h 4954008"/>
              <a:gd name="connsiteX3" fmla="*/ 3564562 w 10460985"/>
              <a:gd name="connsiteY3" fmla="*/ 473669 h 4954008"/>
              <a:gd name="connsiteX4" fmla="*/ 5737400 w 10460985"/>
              <a:gd name="connsiteY4" fmla="*/ 743068 h 4954008"/>
              <a:gd name="connsiteX5" fmla="*/ 7293245 w 10460985"/>
              <a:gd name="connsiteY5" fmla="*/ 850701 h 4954008"/>
              <a:gd name="connsiteX6" fmla="*/ 8707006 w 10460985"/>
              <a:gd name="connsiteY6" fmla="*/ 887245 h 4954008"/>
              <a:gd name="connsiteX7" fmla="*/ 10344738 w 10460985"/>
              <a:gd name="connsiteY7" fmla="*/ 609841 h 4954008"/>
              <a:gd name="connsiteX8" fmla="*/ 10324831 w 10460985"/>
              <a:gd name="connsiteY8" fmla="*/ 4080717 h 4954008"/>
              <a:gd name="connsiteX0" fmla="*/ 1093506 w 10460985"/>
              <a:gd name="connsiteY0" fmla="*/ 4926328 h 4926332"/>
              <a:gd name="connsiteX1" fmla="*/ 80392 w 10460985"/>
              <a:gd name="connsiteY1" fmla="*/ 992378 h 4926332"/>
              <a:gd name="connsiteX2" fmla="*/ 1886468 w 10460985"/>
              <a:gd name="connsiteY2" fmla="*/ 256449 h 4926332"/>
              <a:gd name="connsiteX3" fmla="*/ 3564562 w 10460985"/>
              <a:gd name="connsiteY3" fmla="*/ 445993 h 4926332"/>
              <a:gd name="connsiteX4" fmla="*/ 5737400 w 10460985"/>
              <a:gd name="connsiteY4" fmla="*/ 715392 h 4926332"/>
              <a:gd name="connsiteX5" fmla="*/ 7293245 w 10460985"/>
              <a:gd name="connsiteY5" fmla="*/ 823025 h 4926332"/>
              <a:gd name="connsiteX6" fmla="*/ 8707006 w 10460985"/>
              <a:gd name="connsiteY6" fmla="*/ 859569 h 4926332"/>
              <a:gd name="connsiteX7" fmla="*/ 10344738 w 10460985"/>
              <a:gd name="connsiteY7" fmla="*/ 582165 h 4926332"/>
              <a:gd name="connsiteX8" fmla="*/ 10324831 w 10460985"/>
              <a:gd name="connsiteY8" fmla="*/ 4053041 h 4926332"/>
              <a:gd name="connsiteX0" fmla="*/ 1093506 w 10460985"/>
              <a:gd name="connsiteY0" fmla="*/ 4613719 h 4613723"/>
              <a:gd name="connsiteX1" fmla="*/ 80392 w 10460985"/>
              <a:gd name="connsiteY1" fmla="*/ 679769 h 4613723"/>
              <a:gd name="connsiteX2" fmla="*/ 1902802 w 10460985"/>
              <a:gd name="connsiteY2" fmla="*/ 384073 h 4613723"/>
              <a:gd name="connsiteX3" fmla="*/ 3564562 w 10460985"/>
              <a:gd name="connsiteY3" fmla="*/ 133384 h 4613723"/>
              <a:gd name="connsiteX4" fmla="*/ 5737400 w 10460985"/>
              <a:gd name="connsiteY4" fmla="*/ 402783 h 4613723"/>
              <a:gd name="connsiteX5" fmla="*/ 7293245 w 10460985"/>
              <a:gd name="connsiteY5" fmla="*/ 510416 h 4613723"/>
              <a:gd name="connsiteX6" fmla="*/ 8707006 w 10460985"/>
              <a:gd name="connsiteY6" fmla="*/ 546960 h 4613723"/>
              <a:gd name="connsiteX7" fmla="*/ 10344738 w 10460985"/>
              <a:gd name="connsiteY7" fmla="*/ 269556 h 4613723"/>
              <a:gd name="connsiteX8" fmla="*/ 10324831 w 10460985"/>
              <a:gd name="connsiteY8" fmla="*/ 3740432 h 461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0985" h="4613723">
                <a:moveTo>
                  <a:pt x="1093506" y="4613719"/>
                </a:moveTo>
                <a:cubicBezTo>
                  <a:pt x="1090651" y="4618409"/>
                  <a:pt x="-350446" y="654338"/>
                  <a:pt x="80392" y="679769"/>
                </a:cubicBezTo>
                <a:cubicBezTo>
                  <a:pt x="212552" y="-98544"/>
                  <a:pt x="1498599" y="-224158"/>
                  <a:pt x="1902802" y="384073"/>
                </a:cubicBezTo>
                <a:cubicBezTo>
                  <a:pt x="2307005" y="992304"/>
                  <a:pt x="2925462" y="130266"/>
                  <a:pt x="3564562" y="133384"/>
                </a:cubicBezTo>
                <a:cubicBezTo>
                  <a:pt x="4203662" y="136502"/>
                  <a:pt x="5400895" y="968849"/>
                  <a:pt x="5737400" y="402783"/>
                </a:cubicBezTo>
                <a:cubicBezTo>
                  <a:pt x="6073905" y="-163283"/>
                  <a:pt x="6402526" y="943827"/>
                  <a:pt x="7293245" y="510416"/>
                </a:cubicBezTo>
                <a:cubicBezTo>
                  <a:pt x="8183964" y="77005"/>
                  <a:pt x="8198424" y="587103"/>
                  <a:pt x="8707006" y="546960"/>
                </a:cubicBezTo>
                <a:cubicBezTo>
                  <a:pt x="9474896" y="524756"/>
                  <a:pt x="9960326" y="199043"/>
                  <a:pt x="10344738" y="269556"/>
                </a:cubicBezTo>
                <a:cubicBezTo>
                  <a:pt x="10617089" y="214825"/>
                  <a:pt x="10325586" y="3751053"/>
                  <a:pt x="10324831" y="3740432"/>
                </a:cubicBezTo>
              </a:path>
            </a:pathLst>
          </a:custGeom>
          <a:solidFill>
            <a:srgbClr val="00AD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16">
            <a:extLst>
              <a:ext uri="{FF2B5EF4-FFF2-40B4-BE49-F238E27FC236}">
                <a16:creationId xmlns:a16="http://schemas.microsoft.com/office/drawing/2014/main" id="{8E0550CC-03EE-4713-BD89-54A3867DD3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4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7000" decel="5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25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0.00174 -0.00509 0.0073 -0.00972 0.02014 -0.02176 C 0.04202 -0.04305 0.03768 -0.03287 0.0533 -0.05023 " pathEditMode="relative" rAng="0" ptsTypes="A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25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48000" decel="48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7000" decel="5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0833E-6 2.22222E-6 L 0.25 2.22222E-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47000" decel="47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B79C928-7272-4425-8217-94CCF511F5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4A596BF-A4BA-4F0C-95DD-4FDBCE217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88810F1-36C2-486A-BED8-F9E7EBA1F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009" y="2120475"/>
            <a:ext cx="4863920" cy="4863920"/>
          </a:xfrm>
          <a:prstGeom prst="rect">
            <a:avLst/>
          </a:prstGeom>
        </p:spPr>
      </p:pic>
      <p:grpSp>
        <p:nvGrpSpPr>
          <p:cNvPr id="24" name="Group 16">
            <a:extLst>
              <a:ext uri="{FF2B5EF4-FFF2-40B4-BE49-F238E27FC236}">
                <a16:creationId xmlns:a16="http://schemas.microsoft.com/office/drawing/2014/main" id="{158429FB-6DB7-4B21-8D04-BAC59AC9F551}"/>
              </a:ext>
            </a:extLst>
          </p:cNvPr>
          <p:cNvGrpSpPr/>
          <p:nvPr/>
        </p:nvGrpSpPr>
        <p:grpSpPr>
          <a:xfrm rot="1458313">
            <a:off x="6347712" y="2999621"/>
            <a:ext cx="284816" cy="927509"/>
            <a:chOff x="4532454" y="2746904"/>
            <a:chExt cx="284816" cy="927509"/>
          </a:xfrm>
        </p:grpSpPr>
        <p:cxnSp>
          <p:nvCxnSpPr>
            <p:cNvPr id="25" name="Straight Connector 49">
              <a:extLst>
                <a:ext uri="{FF2B5EF4-FFF2-40B4-BE49-F238E27FC236}">
                  <a16:creationId xmlns:a16="http://schemas.microsoft.com/office/drawing/2014/main" id="{0AF2BB76-5C39-4C10-8F65-422915E406E9}"/>
                </a:ext>
              </a:extLst>
            </p:cNvPr>
            <p:cNvCxnSpPr/>
            <p:nvPr/>
          </p:nvCxnSpPr>
          <p:spPr>
            <a:xfrm rot="20141687" flipH="1">
              <a:off x="4532454" y="2746904"/>
              <a:ext cx="162556" cy="616566"/>
            </a:xfrm>
            <a:prstGeom prst="line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</p:cxn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B86B04E6-80EC-4F18-BB77-498B786B3509}"/>
                </a:ext>
              </a:extLst>
            </p:cNvPr>
            <p:cNvSpPr/>
            <p:nvPr/>
          </p:nvSpPr>
          <p:spPr>
            <a:xfrm rot="21020553">
              <a:off x="4540902" y="3363370"/>
              <a:ext cx="276368" cy="311043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0">
            <a:extLst>
              <a:ext uri="{FF2B5EF4-FFF2-40B4-BE49-F238E27FC236}">
                <a16:creationId xmlns:a16="http://schemas.microsoft.com/office/drawing/2014/main" id="{D5994120-D600-4839-9E16-F351CCC08469}"/>
              </a:ext>
            </a:extLst>
          </p:cNvPr>
          <p:cNvGrpSpPr/>
          <p:nvPr/>
        </p:nvGrpSpPr>
        <p:grpSpPr>
          <a:xfrm>
            <a:off x="6333937" y="2408961"/>
            <a:ext cx="4953032" cy="3761904"/>
            <a:chOff x="4485292" y="2408961"/>
            <a:chExt cx="4953032" cy="3761904"/>
          </a:xfrm>
        </p:grpSpPr>
        <p:sp>
          <p:nvSpPr>
            <p:cNvPr id="28" name="Rectangle 45">
              <a:extLst>
                <a:ext uri="{FF2B5EF4-FFF2-40B4-BE49-F238E27FC236}">
                  <a16:creationId xmlns:a16="http://schemas.microsoft.com/office/drawing/2014/main" id="{ED0E5C2D-3595-434A-9172-6DC40747628E}"/>
                </a:ext>
              </a:extLst>
            </p:cNvPr>
            <p:cNvSpPr/>
            <p:nvPr/>
          </p:nvSpPr>
          <p:spPr>
            <a:xfrm rot="21300000">
              <a:off x="6484391" y="5030726"/>
              <a:ext cx="2953933" cy="668069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Picture 18">
              <a:extLst>
                <a:ext uri="{FF2B5EF4-FFF2-40B4-BE49-F238E27FC236}">
                  <a16:creationId xmlns:a16="http://schemas.microsoft.com/office/drawing/2014/main" id="{43902BE7-3BB5-4ECF-AB95-5F2E58B00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05743">
              <a:off x="4485292" y="2408961"/>
              <a:ext cx="3761904" cy="3761904"/>
            </a:xfrm>
            <a:prstGeom prst="rect">
              <a:avLst/>
            </a:prstGeom>
          </p:spPr>
        </p:pic>
      </p:grpSp>
      <p:sp>
        <p:nvSpPr>
          <p:cNvPr id="30" name="Rectangle 34">
            <a:extLst>
              <a:ext uri="{FF2B5EF4-FFF2-40B4-BE49-F238E27FC236}">
                <a16:creationId xmlns:a16="http://schemas.microsoft.com/office/drawing/2014/main" id="{1A1408E3-5834-461A-A1B3-C493CC6B0425}"/>
              </a:ext>
            </a:extLst>
          </p:cNvPr>
          <p:cNvSpPr/>
          <p:nvPr/>
        </p:nvSpPr>
        <p:spPr>
          <a:xfrm>
            <a:off x="3530927" y="4689141"/>
            <a:ext cx="88072" cy="722926"/>
          </a:xfrm>
          <a:prstGeom prst="rect">
            <a:avLst/>
          </a:prstGeom>
          <a:solidFill>
            <a:srgbClr val="938D89"/>
          </a:solidFill>
          <a:ln w="12700" cap="flat" cmpd="sng" algn="ctr">
            <a:solidFill>
              <a:srgbClr val="938D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42">
            <a:extLst>
              <a:ext uri="{FF2B5EF4-FFF2-40B4-BE49-F238E27FC236}">
                <a16:creationId xmlns:a16="http://schemas.microsoft.com/office/drawing/2014/main" id="{1810F263-DF6D-4C4D-A71C-886833385F8C}"/>
              </a:ext>
            </a:extLst>
          </p:cNvPr>
          <p:cNvSpPr/>
          <p:nvPr/>
        </p:nvSpPr>
        <p:spPr>
          <a:xfrm>
            <a:off x="3504407" y="4766287"/>
            <a:ext cx="141112" cy="684396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3">
            <a:extLst>
              <a:ext uri="{FF2B5EF4-FFF2-40B4-BE49-F238E27FC236}">
                <a16:creationId xmlns:a16="http://schemas.microsoft.com/office/drawing/2014/main" id="{052A2CF4-0CA8-498D-92B4-E73ADA9F73EA}"/>
              </a:ext>
            </a:extLst>
          </p:cNvPr>
          <p:cNvSpPr/>
          <p:nvPr/>
        </p:nvSpPr>
        <p:spPr>
          <a:xfrm>
            <a:off x="2561456" y="4689141"/>
            <a:ext cx="88072" cy="722928"/>
          </a:xfrm>
          <a:prstGeom prst="rect">
            <a:avLst/>
          </a:prstGeom>
          <a:solidFill>
            <a:srgbClr val="938D89"/>
          </a:solidFill>
          <a:ln w="12700" cap="flat" cmpd="sng" algn="ctr">
            <a:solidFill>
              <a:srgbClr val="938D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41">
            <a:extLst>
              <a:ext uri="{FF2B5EF4-FFF2-40B4-BE49-F238E27FC236}">
                <a16:creationId xmlns:a16="http://schemas.microsoft.com/office/drawing/2014/main" id="{AFE8476A-1466-40F7-999B-BDA6BD84B90F}"/>
              </a:ext>
            </a:extLst>
          </p:cNvPr>
          <p:cNvSpPr/>
          <p:nvPr/>
        </p:nvSpPr>
        <p:spPr>
          <a:xfrm>
            <a:off x="2535842" y="4854483"/>
            <a:ext cx="141112" cy="673838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Picture 21">
            <a:extLst>
              <a:ext uri="{FF2B5EF4-FFF2-40B4-BE49-F238E27FC236}">
                <a16:creationId xmlns:a16="http://schemas.microsoft.com/office/drawing/2014/main" id="{111F18A6-6F24-41D5-9F27-8D8C8A4E87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0605" y="2084445"/>
            <a:ext cx="2645812" cy="2645812"/>
          </a:xfrm>
          <a:prstGeom prst="rect">
            <a:avLst/>
          </a:prstGeom>
        </p:spPr>
      </p:pic>
      <p:sp>
        <p:nvSpPr>
          <p:cNvPr id="35" name="Rectangle 6">
            <a:extLst>
              <a:ext uri="{FF2B5EF4-FFF2-40B4-BE49-F238E27FC236}">
                <a16:creationId xmlns:a16="http://schemas.microsoft.com/office/drawing/2014/main" id="{0200A6C0-2F41-4B1B-A991-C69517EB7B17}"/>
              </a:ext>
            </a:extLst>
          </p:cNvPr>
          <p:cNvSpPr/>
          <p:nvPr/>
        </p:nvSpPr>
        <p:spPr>
          <a:xfrm rot="-300000">
            <a:off x="853909" y="5072412"/>
            <a:ext cx="2953933" cy="668069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Straight Connector 11">
            <a:extLst>
              <a:ext uri="{FF2B5EF4-FFF2-40B4-BE49-F238E27FC236}">
                <a16:creationId xmlns:a16="http://schemas.microsoft.com/office/drawing/2014/main" id="{374754C6-8B5F-49BE-84E1-9527648E7E29}"/>
              </a:ext>
            </a:extLst>
          </p:cNvPr>
          <p:cNvCxnSpPr>
            <a:endCxn id="38" idx="0"/>
          </p:cNvCxnSpPr>
          <p:nvPr/>
        </p:nvCxnSpPr>
        <p:spPr>
          <a:xfrm>
            <a:off x="4964561" y="2625459"/>
            <a:ext cx="0" cy="942548"/>
          </a:xfrm>
          <a:prstGeom prst="line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37" name="Rectangle 8">
            <a:extLst>
              <a:ext uri="{FF2B5EF4-FFF2-40B4-BE49-F238E27FC236}">
                <a16:creationId xmlns:a16="http://schemas.microsoft.com/office/drawing/2014/main" id="{D21EC259-F7CB-4A76-8C9C-B81285914F73}"/>
              </a:ext>
            </a:extLst>
          </p:cNvPr>
          <p:cNvSpPr/>
          <p:nvPr/>
        </p:nvSpPr>
        <p:spPr>
          <a:xfrm>
            <a:off x="2559517" y="4509120"/>
            <a:ext cx="1059482" cy="180020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BM-T700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3D59DD03-CBFA-49C0-8FC0-BA733D14E054}"/>
              </a:ext>
            </a:extLst>
          </p:cNvPr>
          <p:cNvSpPr/>
          <p:nvPr/>
        </p:nvSpPr>
        <p:spPr>
          <a:xfrm>
            <a:off x="4826377" y="3568008"/>
            <a:ext cx="276368" cy="311043"/>
          </a:xfrm>
          <a:prstGeom prst="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44">
            <a:extLst>
              <a:ext uri="{FF2B5EF4-FFF2-40B4-BE49-F238E27FC236}">
                <a16:creationId xmlns:a16="http://schemas.microsoft.com/office/drawing/2014/main" id="{946B3B4A-FB3D-4D5E-BC71-2C31D26E2B12}"/>
              </a:ext>
            </a:extLst>
          </p:cNvPr>
          <p:cNvSpPr/>
          <p:nvPr/>
        </p:nvSpPr>
        <p:spPr>
          <a:xfrm>
            <a:off x="-3160059" y="5106119"/>
            <a:ext cx="16379709" cy="2463166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5020" h="4856443">
                <a:moveTo>
                  <a:pt x="287541" y="4856439"/>
                </a:moveTo>
                <a:cubicBezTo>
                  <a:pt x="284686" y="4861129"/>
                  <a:pt x="-266265" y="-25333"/>
                  <a:pt x="164573" y="98"/>
                </a:cubicBezTo>
                <a:cubicBezTo>
                  <a:pt x="595411" y="25529"/>
                  <a:pt x="1947838" y="918406"/>
                  <a:pt x="2758597" y="376104"/>
                </a:cubicBezTo>
                <a:cubicBezTo>
                  <a:pt x="3569356" y="-166198"/>
                  <a:pt x="4594930" y="1211569"/>
                  <a:pt x="4931435" y="645503"/>
                </a:cubicBezTo>
                <a:cubicBezTo>
                  <a:pt x="5267940" y="79437"/>
                  <a:pt x="5596561" y="1186547"/>
                  <a:pt x="6487280" y="753136"/>
                </a:cubicBezTo>
                <a:cubicBezTo>
                  <a:pt x="7377999" y="319725"/>
                  <a:pt x="7392459" y="829823"/>
                  <a:pt x="7901041" y="789680"/>
                </a:cubicBezTo>
                <a:cubicBezTo>
                  <a:pt x="8668931" y="767476"/>
                  <a:pt x="9154361" y="441763"/>
                  <a:pt x="9538773" y="512276"/>
                </a:cubicBezTo>
                <a:cubicBezTo>
                  <a:pt x="9811124" y="457545"/>
                  <a:pt x="9519621" y="3993773"/>
                  <a:pt x="9518866" y="3983152"/>
                </a:cubicBezTo>
              </a:path>
            </a:pathLst>
          </a:custGeom>
          <a:solidFill>
            <a:srgbClr val="5CD2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26">
            <a:extLst>
              <a:ext uri="{FF2B5EF4-FFF2-40B4-BE49-F238E27FC236}">
                <a16:creationId xmlns:a16="http://schemas.microsoft.com/office/drawing/2014/main" id="{B56378F7-C73E-45BD-ABB7-FB977C458BD4}"/>
              </a:ext>
            </a:extLst>
          </p:cNvPr>
          <p:cNvSpPr/>
          <p:nvPr/>
        </p:nvSpPr>
        <p:spPr>
          <a:xfrm>
            <a:off x="-4598893" y="5364415"/>
            <a:ext cx="18453050" cy="2340060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1077936 w 10445415"/>
              <a:gd name="connsiteY0" fmla="*/ 4877403 h 4877405"/>
              <a:gd name="connsiteX1" fmla="*/ 81155 w 10445415"/>
              <a:gd name="connsiteY1" fmla="*/ 98 h 4877405"/>
              <a:gd name="connsiteX2" fmla="*/ 3548992 w 10445415"/>
              <a:gd name="connsiteY2" fmla="*/ 397068 h 4877405"/>
              <a:gd name="connsiteX3" fmla="*/ 5721830 w 10445415"/>
              <a:gd name="connsiteY3" fmla="*/ 666467 h 4877405"/>
              <a:gd name="connsiteX4" fmla="*/ 7277675 w 10445415"/>
              <a:gd name="connsiteY4" fmla="*/ 774100 h 4877405"/>
              <a:gd name="connsiteX5" fmla="*/ 8691436 w 10445415"/>
              <a:gd name="connsiteY5" fmla="*/ 810644 h 4877405"/>
              <a:gd name="connsiteX6" fmla="*/ 10329168 w 10445415"/>
              <a:gd name="connsiteY6" fmla="*/ 533240 h 4877405"/>
              <a:gd name="connsiteX7" fmla="*/ 10309261 w 10445415"/>
              <a:gd name="connsiteY7" fmla="*/ 4004116 h 4877405"/>
              <a:gd name="connsiteX0" fmla="*/ 1077936 w 10445415"/>
              <a:gd name="connsiteY0" fmla="*/ 5188334 h 5188338"/>
              <a:gd name="connsiteX1" fmla="*/ 81155 w 10445415"/>
              <a:gd name="connsiteY1" fmla="*/ 311029 h 5188338"/>
              <a:gd name="connsiteX2" fmla="*/ 1870898 w 10445415"/>
              <a:gd name="connsiteY2" fmla="*/ 518455 h 5188338"/>
              <a:gd name="connsiteX3" fmla="*/ 3548992 w 10445415"/>
              <a:gd name="connsiteY3" fmla="*/ 707999 h 5188338"/>
              <a:gd name="connsiteX4" fmla="*/ 5721830 w 10445415"/>
              <a:gd name="connsiteY4" fmla="*/ 977398 h 5188338"/>
              <a:gd name="connsiteX5" fmla="*/ 7277675 w 10445415"/>
              <a:gd name="connsiteY5" fmla="*/ 1085031 h 5188338"/>
              <a:gd name="connsiteX6" fmla="*/ 8691436 w 10445415"/>
              <a:gd name="connsiteY6" fmla="*/ 1121575 h 5188338"/>
              <a:gd name="connsiteX7" fmla="*/ 10329168 w 10445415"/>
              <a:gd name="connsiteY7" fmla="*/ 844171 h 5188338"/>
              <a:gd name="connsiteX8" fmla="*/ 10309261 w 10445415"/>
              <a:gd name="connsiteY8" fmla="*/ 4315047 h 5188338"/>
              <a:gd name="connsiteX0" fmla="*/ 1077936 w 10445415"/>
              <a:gd name="connsiteY0" fmla="*/ 5188336 h 5188338"/>
              <a:gd name="connsiteX1" fmla="*/ 81155 w 10445415"/>
              <a:gd name="connsiteY1" fmla="*/ 311031 h 5188338"/>
              <a:gd name="connsiteX2" fmla="*/ 1870898 w 10445415"/>
              <a:gd name="connsiteY2" fmla="*/ 518457 h 5188338"/>
              <a:gd name="connsiteX3" fmla="*/ 3548992 w 10445415"/>
              <a:gd name="connsiteY3" fmla="*/ 708001 h 5188338"/>
              <a:gd name="connsiteX4" fmla="*/ 5721830 w 10445415"/>
              <a:gd name="connsiteY4" fmla="*/ 977400 h 5188338"/>
              <a:gd name="connsiteX5" fmla="*/ 7277675 w 10445415"/>
              <a:gd name="connsiteY5" fmla="*/ 1085033 h 5188338"/>
              <a:gd name="connsiteX6" fmla="*/ 8691436 w 10445415"/>
              <a:gd name="connsiteY6" fmla="*/ 1121577 h 5188338"/>
              <a:gd name="connsiteX7" fmla="*/ 10329168 w 10445415"/>
              <a:gd name="connsiteY7" fmla="*/ 844173 h 5188338"/>
              <a:gd name="connsiteX8" fmla="*/ 10309261 w 10445415"/>
              <a:gd name="connsiteY8" fmla="*/ 4315049 h 5188338"/>
              <a:gd name="connsiteX0" fmla="*/ 1093506 w 10460985"/>
              <a:gd name="connsiteY0" fmla="*/ 4693509 h 4693513"/>
              <a:gd name="connsiteX1" fmla="*/ 80392 w 10460985"/>
              <a:gd name="connsiteY1" fmla="*/ 759559 h 4693513"/>
              <a:gd name="connsiteX2" fmla="*/ 1886468 w 10460985"/>
              <a:gd name="connsiteY2" fmla="*/ 23630 h 4693513"/>
              <a:gd name="connsiteX3" fmla="*/ 3564562 w 10460985"/>
              <a:gd name="connsiteY3" fmla="*/ 213174 h 4693513"/>
              <a:gd name="connsiteX4" fmla="*/ 5737400 w 10460985"/>
              <a:gd name="connsiteY4" fmla="*/ 482573 h 4693513"/>
              <a:gd name="connsiteX5" fmla="*/ 7293245 w 10460985"/>
              <a:gd name="connsiteY5" fmla="*/ 590206 h 4693513"/>
              <a:gd name="connsiteX6" fmla="*/ 8707006 w 10460985"/>
              <a:gd name="connsiteY6" fmla="*/ 626750 h 4693513"/>
              <a:gd name="connsiteX7" fmla="*/ 10344738 w 10460985"/>
              <a:gd name="connsiteY7" fmla="*/ 349346 h 4693513"/>
              <a:gd name="connsiteX8" fmla="*/ 10324831 w 10460985"/>
              <a:gd name="connsiteY8" fmla="*/ 3820222 h 4693513"/>
              <a:gd name="connsiteX0" fmla="*/ 1093506 w 10460985"/>
              <a:gd name="connsiteY0" fmla="*/ 4954004 h 4954008"/>
              <a:gd name="connsiteX1" fmla="*/ 80392 w 10460985"/>
              <a:gd name="connsiteY1" fmla="*/ 1020054 h 4954008"/>
              <a:gd name="connsiteX2" fmla="*/ 1886468 w 10460985"/>
              <a:gd name="connsiteY2" fmla="*/ 284125 h 4954008"/>
              <a:gd name="connsiteX3" fmla="*/ 3564562 w 10460985"/>
              <a:gd name="connsiteY3" fmla="*/ 473669 h 4954008"/>
              <a:gd name="connsiteX4" fmla="*/ 5737400 w 10460985"/>
              <a:gd name="connsiteY4" fmla="*/ 743068 h 4954008"/>
              <a:gd name="connsiteX5" fmla="*/ 7293245 w 10460985"/>
              <a:gd name="connsiteY5" fmla="*/ 850701 h 4954008"/>
              <a:gd name="connsiteX6" fmla="*/ 8707006 w 10460985"/>
              <a:gd name="connsiteY6" fmla="*/ 887245 h 4954008"/>
              <a:gd name="connsiteX7" fmla="*/ 10344738 w 10460985"/>
              <a:gd name="connsiteY7" fmla="*/ 609841 h 4954008"/>
              <a:gd name="connsiteX8" fmla="*/ 10324831 w 10460985"/>
              <a:gd name="connsiteY8" fmla="*/ 4080717 h 4954008"/>
              <a:gd name="connsiteX0" fmla="*/ 1093506 w 10460985"/>
              <a:gd name="connsiteY0" fmla="*/ 4926328 h 4926332"/>
              <a:gd name="connsiteX1" fmla="*/ 80392 w 10460985"/>
              <a:gd name="connsiteY1" fmla="*/ 992378 h 4926332"/>
              <a:gd name="connsiteX2" fmla="*/ 1886468 w 10460985"/>
              <a:gd name="connsiteY2" fmla="*/ 256449 h 4926332"/>
              <a:gd name="connsiteX3" fmla="*/ 3564562 w 10460985"/>
              <a:gd name="connsiteY3" fmla="*/ 445993 h 4926332"/>
              <a:gd name="connsiteX4" fmla="*/ 5737400 w 10460985"/>
              <a:gd name="connsiteY4" fmla="*/ 715392 h 4926332"/>
              <a:gd name="connsiteX5" fmla="*/ 7293245 w 10460985"/>
              <a:gd name="connsiteY5" fmla="*/ 823025 h 4926332"/>
              <a:gd name="connsiteX6" fmla="*/ 8707006 w 10460985"/>
              <a:gd name="connsiteY6" fmla="*/ 859569 h 4926332"/>
              <a:gd name="connsiteX7" fmla="*/ 10344738 w 10460985"/>
              <a:gd name="connsiteY7" fmla="*/ 582165 h 4926332"/>
              <a:gd name="connsiteX8" fmla="*/ 10324831 w 10460985"/>
              <a:gd name="connsiteY8" fmla="*/ 4053041 h 4926332"/>
              <a:gd name="connsiteX0" fmla="*/ 1093506 w 10460985"/>
              <a:gd name="connsiteY0" fmla="*/ 4613719 h 4613723"/>
              <a:gd name="connsiteX1" fmla="*/ 80392 w 10460985"/>
              <a:gd name="connsiteY1" fmla="*/ 679769 h 4613723"/>
              <a:gd name="connsiteX2" fmla="*/ 1902802 w 10460985"/>
              <a:gd name="connsiteY2" fmla="*/ 384073 h 4613723"/>
              <a:gd name="connsiteX3" fmla="*/ 3564562 w 10460985"/>
              <a:gd name="connsiteY3" fmla="*/ 133384 h 4613723"/>
              <a:gd name="connsiteX4" fmla="*/ 5737400 w 10460985"/>
              <a:gd name="connsiteY4" fmla="*/ 402783 h 4613723"/>
              <a:gd name="connsiteX5" fmla="*/ 7293245 w 10460985"/>
              <a:gd name="connsiteY5" fmla="*/ 510416 h 4613723"/>
              <a:gd name="connsiteX6" fmla="*/ 8707006 w 10460985"/>
              <a:gd name="connsiteY6" fmla="*/ 546960 h 4613723"/>
              <a:gd name="connsiteX7" fmla="*/ 10344738 w 10460985"/>
              <a:gd name="connsiteY7" fmla="*/ 269556 h 4613723"/>
              <a:gd name="connsiteX8" fmla="*/ 10324831 w 10460985"/>
              <a:gd name="connsiteY8" fmla="*/ 3740432 h 461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0985" h="4613723">
                <a:moveTo>
                  <a:pt x="1093506" y="4613719"/>
                </a:moveTo>
                <a:cubicBezTo>
                  <a:pt x="1090651" y="4618409"/>
                  <a:pt x="-350446" y="654338"/>
                  <a:pt x="80392" y="679769"/>
                </a:cubicBezTo>
                <a:cubicBezTo>
                  <a:pt x="212552" y="-98544"/>
                  <a:pt x="1498599" y="-224158"/>
                  <a:pt x="1902802" y="384073"/>
                </a:cubicBezTo>
                <a:cubicBezTo>
                  <a:pt x="2307005" y="992304"/>
                  <a:pt x="2925462" y="130266"/>
                  <a:pt x="3564562" y="133384"/>
                </a:cubicBezTo>
                <a:cubicBezTo>
                  <a:pt x="4203662" y="136502"/>
                  <a:pt x="5400895" y="968849"/>
                  <a:pt x="5737400" y="402783"/>
                </a:cubicBezTo>
                <a:cubicBezTo>
                  <a:pt x="6073905" y="-163283"/>
                  <a:pt x="6402526" y="943827"/>
                  <a:pt x="7293245" y="510416"/>
                </a:cubicBezTo>
                <a:cubicBezTo>
                  <a:pt x="8183964" y="77005"/>
                  <a:pt x="8198424" y="587103"/>
                  <a:pt x="8707006" y="546960"/>
                </a:cubicBezTo>
                <a:cubicBezTo>
                  <a:pt x="9474896" y="524756"/>
                  <a:pt x="9960326" y="199043"/>
                  <a:pt x="10344738" y="269556"/>
                </a:cubicBezTo>
                <a:cubicBezTo>
                  <a:pt x="10617089" y="214825"/>
                  <a:pt x="10325586" y="3751053"/>
                  <a:pt x="10324831" y="3740432"/>
                </a:cubicBezTo>
              </a:path>
            </a:pathLst>
          </a:custGeom>
          <a:solidFill>
            <a:srgbClr val="00AD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Picture 16">
            <a:extLst>
              <a:ext uri="{FF2B5EF4-FFF2-40B4-BE49-F238E27FC236}">
                <a16:creationId xmlns:a16="http://schemas.microsoft.com/office/drawing/2014/main" id="{A665E5DE-3FDA-439F-A24A-92E811ADA4F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0.00174 -0.00509 0.0073 -0.00972 0.02014 -0.02176 C 0.04202 -0.04305 0.03768 -0.03287 0.0533 -0.05023 " pathEditMode="relative" rAng="0" ptsTypes="AAA">
                                      <p:cBhvr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25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48000" decel="48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47000" decel="47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8.33333E-7 0.01204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L 4.44444E-6 0.03078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7000" decel="5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0833E-6 2.22222E-6 L 0.25 2.22222E-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7000" decel="5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25 0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5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oot, water, schip, buiten&#10;&#10;Automatisch gegenereerde beschrijving">
            <a:extLst>
              <a:ext uri="{FF2B5EF4-FFF2-40B4-BE49-F238E27FC236}">
                <a16:creationId xmlns:a16="http://schemas.microsoft.com/office/drawing/2014/main" id="{F91DA4C3-D8E7-4087-BED2-75AFFFC9F1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F8488215-5AAC-449E-9FED-0E9635D097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D5DF159-3DF8-407F-8E09-176D147A02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D5B194B-5D29-4427-B512-C098384CE9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77069" y="6198797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3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boot, water, schip, buiten&#10;&#10;Automatisch gegenereerde beschrijving">
            <a:extLst>
              <a:ext uri="{FF2B5EF4-FFF2-40B4-BE49-F238E27FC236}">
                <a16:creationId xmlns:a16="http://schemas.microsoft.com/office/drawing/2014/main" id="{C4AAC854-EDC0-4B57-9829-6DA6623D57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3C834F95-3B8C-4F9B-9A50-1E740D4CAE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529BC60-72D2-48C8-A28B-D788E5E67B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sp>
        <p:nvSpPr>
          <p:cNvPr id="5" name="Oval 6">
            <a:hlinkClick r:id="rId3"/>
            <a:extLst>
              <a:ext uri="{FF2B5EF4-FFF2-40B4-BE49-F238E27FC236}">
                <a16:creationId xmlns:a16="http://schemas.microsoft.com/office/drawing/2014/main" id="{268CBC25-EF0F-4727-8800-06B4396BA3F6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Isosceles Triangle 9">
            <a:hlinkClick r:id="rId3"/>
            <a:extLst>
              <a:ext uri="{FF2B5EF4-FFF2-40B4-BE49-F238E27FC236}">
                <a16:creationId xmlns:a16="http://schemas.microsoft.com/office/drawing/2014/main" id="{BBB6A97E-94E3-44A9-9743-21C06D1D54C5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hlinkClick r:id="rId3"/>
            <a:extLst>
              <a:ext uri="{FF2B5EF4-FFF2-40B4-BE49-F238E27FC236}">
                <a16:creationId xmlns:a16="http://schemas.microsoft.com/office/drawing/2014/main" id="{BBCDA6AF-7230-446A-A853-F11044CEEE42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1498916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968C7B0-AAD9-430A-B89F-D8CA4D541F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1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C9EA5B8-0599-4901-9B7D-F2DE43D54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864575" cy="867276"/>
          </a:xfrm>
        </p:spPr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C61A5F-A731-400B-8385-F5D6C30FF6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GLOBAL COVERAGE</a:t>
            </a:r>
            <a:endParaRPr lang="en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98881734-A3EF-4099-B6F7-D7526036CCED}"/>
              </a:ext>
            </a:extLst>
          </p:cNvPr>
          <p:cNvGrpSpPr/>
          <p:nvPr/>
        </p:nvGrpSpPr>
        <p:grpSpPr>
          <a:xfrm>
            <a:off x="5317699" y="1627274"/>
            <a:ext cx="537002" cy="538395"/>
            <a:chOff x="9079585" y="2195538"/>
            <a:chExt cx="665843" cy="667570"/>
          </a:xfrm>
        </p:grpSpPr>
        <p:sp>
          <p:nvSpPr>
            <p:cNvPr id="7" name="Traan 6">
              <a:extLst>
                <a:ext uri="{FF2B5EF4-FFF2-40B4-BE49-F238E27FC236}">
                  <a16:creationId xmlns:a16="http://schemas.microsoft.com/office/drawing/2014/main" id="{56F2955A-19C2-4FEE-838B-407381E7D954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5F2A2BB7-2253-4A79-965E-D71C9A17589B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9" name="Ovaal 8">
            <a:extLst>
              <a:ext uri="{FF2B5EF4-FFF2-40B4-BE49-F238E27FC236}">
                <a16:creationId xmlns:a16="http://schemas.microsoft.com/office/drawing/2014/main" id="{EAAA3775-6517-4A2E-A72B-7496BD661F99}"/>
              </a:ext>
            </a:extLst>
          </p:cNvPr>
          <p:cNvSpPr/>
          <p:nvPr/>
        </p:nvSpPr>
        <p:spPr>
          <a:xfrm>
            <a:off x="430615" y="4718050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D5AFFD1-51DE-4488-86B8-3BD7AC916B02}"/>
              </a:ext>
            </a:extLst>
          </p:cNvPr>
          <p:cNvSpPr txBox="1"/>
          <p:nvPr/>
        </p:nvSpPr>
        <p:spPr>
          <a:xfrm>
            <a:off x="484681" y="5446962"/>
            <a:ext cx="1502968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2008, Rotterdam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Netherlands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5AE0E79F-9C1C-48EA-B3A0-8A3C6774A016}"/>
              </a:ext>
            </a:extLst>
          </p:cNvPr>
          <p:cNvSpPr/>
          <p:nvPr/>
        </p:nvSpPr>
        <p:spPr>
          <a:xfrm>
            <a:off x="2360811" y="4718050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D3C410-07EF-44C6-973F-2CB3858ABF9C}"/>
              </a:ext>
            </a:extLst>
          </p:cNvPr>
          <p:cNvSpPr txBox="1"/>
          <p:nvPr/>
        </p:nvSpPr>
        <p:spPr>
          <a:xfrm>
            <a:off x="2402177" y="5370762"/>
            <a:ext cx="1502968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Netherlands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5600DC71-B759-43B6-9282-6D7028F6AAD5}"/>
              </a:ext>
            </a:extLst>
          </p:cNvPr>
          <p:cNvSpPr/>
          <p:nvPr/>
        </p:nvSpPr>
        <p:spPr>
          <a:xfrm>
            <a:off x="4291007" y="4718050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597CD70-1584-4A5F-9721-C9EBAE698489}"/>
              </a:ext>
            </a:extLst>
          </p:cNvPr>
          <p:cNvSpPr txBox="1"/>
          <p:nvPr/>
        </p:nvSpPr>
        <p:spPr>
          <a:xfrm>
            <a:off x="4340746" y="5492143"/>
            <a:ext cx="1502968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Rental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sale,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DNV or Lloyds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50ADAA62-AD4F-427A-931E-6F4F367A832E}"/>
              </a:ext>
            </a:extLst>
          </p:cNvPr>
          <p:cNvSpPr/>
          <p:nvPr/>
        </p:nvSpPr>
        <p:spPr>
          <a:xfrm>
            <a:off x="6221203" y="4718050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23A1414-11B2-47E9-A5D6-1C7E7622CCD4}"/>
              </a:ext>
            </a:extLst>
          </p:cNvPr>
          <p:cNvSpPr txBox="1"/>
          <p:nvPr/>
        </p:nvSpPr>
        <p:spPr>
          <a:xfrm>
            <a:off x="6270942" y="5593743"/>
            <a:ext cx="1502968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trough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partnerships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agents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clients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  <a:endParaRPr lang="nl-NL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80D88E69-0B7D-4C10-945E-1856197BA541}"/>
              </a:ext>
            </a:extLst>
          </p:cNvPr>
          <p:cNvSpPr/>
          <p:nvPr/>
        </p:nvSpPr>
        <p:spPr>
          <a:xfrm>
            <a:off x="8151399" y="4718050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3BA5DCB-85FB-460A-9E12-7073DF559AA2}"/>
              </a:ext>
            </a:extLst>
          </p:cNvPr>
          <p:cNvSpPr txBox="1"/>
          <p:nvPr/>
        </p:nvSpPr>
        <p:spPr>
          <a:xfrm>
            <a:off x="8201138" y="5226236"/>
            <a:ext cx="1502968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Worldwide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</a:t>
            </a:r>
            <a:endParaRPr lang="nl-NL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609BBF48-BC95-425A-8F3B-FFA3869DEE2A}"/>
              </a:ext>
            </a:extLst>
          </p:cNvPr>
          <p:cNvSpPr/>
          <p:nvPr/>
        </p:nvSpPr>
        <p:spPr>
          <a:xfrm>
            <a:off x="10081594" y="4696806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12F91620-0404-4B20-85A8-E664B8588C49}"/>
              </a:ext>
            </a:extLst>
          </p:cNvPr>
          <p:cNvSpPr txBox="1"/>
          <p:nvPr/>
        </p:nvSpPr>
        <p:spPr>
          <a:xfrm>
            <a:off x="10131333" y="5547892"/>
            <a:ext cx="1502968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Ambition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 solution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waiting</a:t>
            </a:r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nl-NL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nl-NL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7BA320C4-5377-4493-A97C-2E827D043C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56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968C7B0-AAD9-430A-B89F-D8CA4D541F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1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C9EA5B8-0599-4901-9B7D-F2DE43D54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864575" cy="867276"/>
          </a:xfrm>
        </p:spPr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C61A5F-A731-400B-8385-F5D6C30FF6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GLOBAL PROJECTS</a:t>
            </a:r>
            <a:endParaRPr lang="en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98881734-A3EF-4099-B6F7-D7526036CCED}"/>
              </a:ext>
            </a:extLst>
          </p:cNvPr>
          <p:cNvGrpSpPr/>
          <p:nvPr/>
        </p:nvGrpSpPr>
        <p:grpSpPr>
          <a:xfrm>
            <a:off x="2433182" y="3617015"/>
            <a:ext cx="359894" cy="360828"/>
            <a:chOff x="9079585" y="2195538"/>
            <a:chExt cx="665843" cy="667570"/>
          </a:xfrm>
        </p:grpSpPr>
        <p:sp>
          <p:nvSpPr>
            <p:cNvPr id="7" name="Traan 6">
              <a:extLst>
                <a:ext uri="{FF2B5EF4-FFF2-40B4-BE49-F238E27FC236}">
                  <a16:creationId xmlns:a16="http://schemas.microsoft.com/office/drawing/2014/main" id="{56F2955A-19C2-4FEE-838B-407381E7D954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5F2A2BB7-2253-4A79-965E-D71C9A17589B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22" name="Picture 16">
            <a:extLst>
              <a:ext uri="{FF2B5EF4-FFF2-40B4-BE49-F238E27FC236}">
                <a16:creationId xmlns:a16="http://schemas.microsoft.com/office/drawing/2014/main" id="{7BA320C4-5377-4493-A97C-2E827D043C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grpSp>
        <p:nvGrpSpPr>
          <p:cNvPr id="21" name="Groep 20">
            <a:extLst>
              <a:ext uri="{FF2B5EF4-FFF2-40B4-BE49-F238E27FC236}">
                <a16:creationId xmlns:a16="http://schemas.microsoft.com/office/drawing/2014/main" id="{B78FEFE9-3BCC-497B-A5CE-C8DD017BF2FD}"/>
              </a:ext>
            </a:extLst>
          </p:cNvPr>
          <p:cNvGrpSpPr/>
          <p:nvPr/>
        </p:nvGrpSpPr>
        <p:grpSpPr>
          <a:xfrm>
            <a:off x="10191728" y="3997999"/>
            <a:ext cx="359894" cy="360828"/>
            <a:chOff x="9079585" y="2195538"/>
            <a:chExt cx="665843" cy="667570"/>
          </a:xfrm>
        </p:grpSpPr>
        <p:sp>
          <p:nvSpPr>
            <p:cNvPr id="23" name="Traan 22">
              <a:extLst>
                <a:ext uri="{FF2B5EF4-FFF2-40B4-BE49-F238E27FC236}">
                  <a16:creationId xmlns:a16="http://schemas.microsoft.com/office/drawing/2014/main" id="{682FD4AB-1F84-493F-AF1D-956A6A5CFDEC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0A56D0FA-C806-4107-A9EB-DBEC901FD806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1CC544B5-12C1-414B-AA22-8797F1F459E0}"/>
              </a:ext>
            </a:extLst>
          </p:cNvPr>
          <p:cNvGrpSpPr/>
          <p:nvPr/>
        </p:nvGrpSpPr>
        <p:grpSpPr>
          <a:xfrm>
            <a:off x="5004586" y="1782674"/>
            <a:ext cx="359894" cy="360828"/>
            <a:chOff x="9079585" y="2195538"/>
            <a:chExt cx="665843" cy="667570"/>
          </a:xfrm>
        </p:grpSpPr>
        <p:sp>
          <p:nvSpPr>
            <p:cNvPr id="26" name="Traan 25">
              <a:extLst>
                <a:ext uri="{FF2B5EF4-FFF2-40B4-BE49-F238E27FC236}">
                  <a16:creationId xmlns:a16="http://schemas.microsoft.com/office/drawing/2014/main" id="{AAB05FF1-63EE-4189-93CB-42411DF9CE0A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1544C059-6054-46B3-B50B-F382D8564029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43B54FFE-AA1F-4FDA-9C04-63BE1180341D}"/>
              </a:ext>
            </a:extLst>
          </p:cNvPr>
          <p:cNvGrpSpPr/>
          <p:nvPr/>
        </p:nvGrpSpPr>
        <p:grpSpPr>
          <a:xfrm>
            <a:off x="5297265" y="1895130"/>
            <a:ext cx="359894" cy="360828"/>
            <a:chOff x="9079585" y="2195538"/>
            <a:chExt cx="665843" cy="667570"/>
          </a:xfrm>
        </p:grpSpPr>
        <p:sp>
          <p:nvSpPr>
            <p:cNvPr id="29" name="Traan 28">
              <a:extLst>
                <a:ext uri="{FF2B5EF4-FFF2-40B4-BE49-F238E27FC236}">
                  <a16:creationId xmlns:a16="http://schemas.microsoft.com/office/drawing/2014/main" id="{E9051D43-646E-43BA-8BBB-91E20ACEF5C5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19889485-0C79-4CA1-B811-C4C5F9ADEB4A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43E9F560-F2AF-4EEF-9E57-01F8186FC5D5}"/>
              </a:ext>
            </a:extLst>
          </p:cNvPr>
          <p:cNvGrpSpPr/>
          <p:nvPr/>
        </p:nvGrpSpPr>
        <p:grpSpPr>
          <a:xfrm>
            <a:off x="5778169" y="1670219"/>
            <a:ext cx="359894" cy="360828"/>
            <a:chOff x="9079585" y="2195538"/>
            <a:chExt cx="665843" cy="667570"/>
          </a:xfrm>
        </p:grpSpPr>
        <p:sp>
          <p:nvSpPr>
            <p:cNvPr id="32" name="Traan 31">
              <a:extLst>
                <a:ext uri="{FF2B5EF4-FFF2-40B4-BE49-F238E27FC236}">
                  <a16:creationId xmlns:a16="http://schemas.microsoft.com/office/drawing/2014/main" id="{3FE5D705-8870-466F-952D-22B6B54E2526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C8D04A05-6706-4B25-8A6F-987A43AD27EA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02FFEBC8-4A24-43A0-AB33-990A87C296E3}"/>
              </a:ext>
            </a:extLst>
          </p:cNvPr>
          <p:cNvGrpSpPr/>
          <p:nvPr/>
        </p:nvGrpSpPr>
        <p:grpSpPr>
          <a:xfrm>
            <a:off x="5386958" y="1757034"/>
            <a:ext cx="359894" cy="360828"/>
            <a:chOff x="9079585" y="2195538"/>
            <a:chExt cx="665843" cy="667570"/>
          </a:xfrm>
        </p:grpSpPr>
        <p:sp>
          <p:nvSpPr>
            <p:cNvPr id="35" name="Traan 34">
              <a:extLst>
                <a:ext uri="{FF2B5EF4-FFF2-40B4-BE49-F238E27FC236}">
                  <a16:creationId xmlns:a16="http://schemas.microsoft.com/office/drawing/2014/main" id="{5F553B71-37B0-4987-B540-32D90E19A295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3D249BC1-7B08-4EC1-9D23-ED01AA015946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5" name="Rechthoek 4">
            <a:extLst>
              <a:ext uri="{FF2B5EF4-FFF2-40B4-BE49-F238E27FC236}">
                <a16:creationId xmlns:a16="http://schemas.microsoft.com/office/drawing/2014/main" id="{F87BF5BA-8B4D-425E-9C43-17ACDAA36400}"/>
              </a:ext>
            </a:extLst>
          </p:cNvPr>
          <p:cNvSpPr/>
          <p:nvPr/>
        </p:nvSpPr>
        <p:spPr>
          <a:xfrm>
            <a:off x="4800600" y="1682634"/>
            <a:ext cx="1543050" cy="101294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37" name="Groep 36">
            <a:extLst>
              <a:ext uri="{FF2B5EF4-FFF2-40B4-BE49-F238E27FC236}">
                <a16:creationId xmlns:a16="http://schemas.microsoft.com/office/drawing/2014/main" id="{2362ED64-17A8-4121-93A1-C4531504ABA0}"/>
              </a:ext>
            </a:extLst>
          </p:cNvPr>
          <p:cNvGrpSpPr/>
          <p:nvPr/>
        </p:nvGrpSpPr>
        <p:grpSpPr>
          <a:xfrm>
            <a:off x="5082968" y="1782674"/>
            <a:ext cx="359894" cy="360828"/>
            <a:chOff x="9079585" y="2195538"/>
            <a:chExt cx="665843" cy="667570"/>
          </a:xfrm>
        </p:grpSpPr>
        <p:sp>
          <p:nvSpPr>
            <p:cNvPr id="38" name="Traan 37">
              <a:extLst>
                <a:ext uri="{FF2B5EF4-FFF2-40B4-BE49-F238E27FC236}">
                  <a16:creationId xmlns:a16="http://schemas.microsoft.com/office/drawing/2014/main" id="{5DFEBEFC-37EF-4713-AD54-E4D2EA995C1C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ED3FC726-5351-4B4C-8E02-A5DFA334E7CC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40" name="Groep 39">
            <a:extLst>
              <a:ext uri="{FF2B5EF4-FFF2-40B4-BE49-F238E27FC236}">
                <a16:creationId xmlns:a16="http://schemas.microsoft.com/office/drawing/2014/main" id="{BC65EAEA-9AD0-4634-BD8A-B8BE81DAE1E3}"/>
              </a:ext>
            </a:extLst>
          </p:cNvPr>
          <p:cNvGrpSpPr/>
          <p:nvPr/>
        </p:nvGrpSpPr>
        <p:grpSpPr>
          <a:xfrm>
            <a:off x="5545170" y="1714716"/>
            <a:ext cx="359894" cy="360828"/>
            <a:chOff x="9079585" y="2195538"/>
            <a:chExt cx="665843" cy="667570"/>
          </a:xfrm>
        </p:grpSpPr>
        <p:sp>
          <p:nvSpPr>
            <p:cNvPr id="41" name="Traan 40">
              <a:extLst>
                <a:ext uri="{FF2B5EF4-FFF2-40B4-BE49-F238E27FC236}">
                  <a16:creationId xmlns:a16="http://schemas.microsoft.com/office/drawing/2014/main" id="{AFB17192-9CEA-481E-91FE-147DD6179422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763CA4A0-99CF-423D-ADD5-F48C5549FDA0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</p:spTree>
    <p:extLst>
      <p:ext uri="{BB962C8B-B14F-4D97-AF65-F5344CB8AC3E}">
        <p14:creationId xmlns:p14="http://schemas.microsoft.com/office/powerpoint/2010/main" val="178217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710759C-08CF-4D52-A0C9-F0EBB02151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B8B66F7-0D5B-4512-89EE-6F4F81B20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864575" cy="867276"/>
          </a:xfrm>
        </p:spPr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6372C7-88B4-4ACE-AA02-E9A0B64140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EU PROJECTS</a:t>
            </a:r>
            <a:endParaRPr lang="en-NL" dirty="0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5FE5AF5A-3DC2-4EE7-838C-4355CB963D86}"/>
              </a:ext>
            </a:extLst>
          </p:cNvPr>
          <p:cNvGrpSpPr/>
          <p:nvPr/>
        </p:nvGrpSpPr>
        <p:grpSpPr>
          <a:xfrm>
            <a:off x="9387458" y="2366634"/>
            <a:ext cx="359894" cy="360828"/>
            <a:chOff x="9079585" y="2195538"/>
            <a:chExt cx="665843" cy="667570"/>
          </a:xfrm>
        </p:grpSpPr>
        <p:sp>
          <p:nvSpPr>
            <p:cNvPr id="6" name="Traan 5">
              <a:extLst>
                <a:ext uri="{FF2B5EF4-FFF2-40B4-BE49-F238E27FC236}">
                  <a16:creationId xmlns:a16="http://schemas.microsoft.com/office/drawing/2014/main" id="{CA615E22-1612-44F6-B4FD-AA497E2C2661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F1C594F9-7BF4-4BA7-A33D-529C96207BBE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FCE74953-698C-484E-96B9-6C08BE1E37B5}"/>
              </a:ext>
            </a:extLst>
          </p:cNvPr>
          <p:cNvGrpSpPr/>
          <p:nvPr/>
        </p:nvGrpSpPr>
        <p:grpSpPr>
          <a:xfrm>
            <a:off x="5450458" y="4195434"/>
            <a:ext cx="359894" cy="360828"/>
            <a:chOff x="9079585" y="2195538"/>
            <a:chExt cx="665843" cy="667570"/>
          </a:xfrm>
        </p:grpSpPr>
        <p:sp>
          <p:nvSpPr>
            <p:cNvPr id="9" name="Traan 8">
              <a:extLst>
                <a:ext uri="{FF2B5EF4-FFF2-40B4-BE49-F238E27FC236}">
                  <a16:creationId xmlns:a16="http://schemas.microsoft.com/office/drawing/2014/main" id="{D0692A3B-09D0-4D21-A74B-54650D155C1F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4EFDE466-6DC3-420A-A774-57983BA6CD99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29990364-14E6-430A-8C4F-E6C79130ABC1}"/>
              </a:ext>
            </a:extLst>
          </p:cNvPr>
          <p:cNvGrpSpPr/>
          <p:nvPr/>
        </p:nvGrpSpPr>
        <p:grpSpPr>
          <a:xfrm>
            <a:off x="5630405" y="3068172"/>
            <a:ext cx="359894" cy="360828"/>
            <a:chOff x="9079585" y="2195538"/>
            <a:chExt cx="665843" cy="667570"/>
          </a:xfrm>
        </p:grpSpPr>
        <p:sp>
          <p:nvSpPr>
            <p:cNvPr id="12" name="Traan 11">
              <a:extLst>
                <a:ext uri="{FF2B5EF4-FFF2-40B4-BE49-F238E27FC236}">
                  <a16:creationId xmlns:a16="http://schemas.microsoft.com/office/drawing/2014/main" id="{3073A24E-DB90-4F9C-B4ED-351911472BF3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2BB75B4A-8D26-4D91-91F7-9705F213238E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D40C4963-BB08-47C9-9C8B-E4C1A646A1F0}"/>
              </a:ext>
            </a:extLst>
          </p:cNvPr>
          <p:cNvGrpSpPr/>
          <p:nvPr/>
        </p:nvGrpSpPr>
        <p:grpSpPr>
          <a:xfrm>
            <a:off x="5555538" y="3853634"/>
            <a:ext cx="359894" cy="360828"/>
            <a:chOff x="9079585" y="2195538"/>
            <a:chExt cx="665843" cy="667570"/>
          </a:xfrm>
        </p:grpSpPr>
        <p:sp>
          <p:nvSpPr>
            <p:cNvPr id="15" name="Traan 14">
              <a:extLst>
                <a:ext uri="{FF2B5EF4-FFF2-40B4-BE49-F238E27FC236}">
                  <a16:creationId xmlns:a16="http://schemas.microsoft.com/office/drawing/2014/main" id="{4D476B73-8202-4F08-8780-7A2512A5BCE6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7C3EA5F7-AB90-41C6-87DE-F56F629FD179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7A9CBD46-C527-4D94-ADCE-F0F95E8A12C3}"/>
              </a:ext>
            </a:extLst>
          </p:cNvPr>
          <p:cNvGrpSpPr/>
          <p:nvPr/>
        </p:nvGrpSpPr>
        <p:grpSpPr>
          <a:xfrm>
            <a:off x="5307633" y="3100257"/>
            <a:ext cx="359894" cy="360828"/>
            <a:chOff x="9079585" y="2195538"/>
            <a:chExt cx="665843" cy="667570"/>
          </a:xfrm>
        </p:grpSpPr>
        <p:sp>
          <p:nvSpPr>
            <p:cNvPr id="18" name="Traan 17">
              <a:extLst>
                <a:ext uri="{FF2B5EF4-FFF2-40B4-BE49-F238E27FC236}">
                  <a16:creationId xmlns:a16="http://schemas.microsoft.com/office/drawing/2014/main" id="{20ED997D-6236-46E0-BB4B-1E471BE31E34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12E472F0-1ECF-4609-BFE6-2D739DA08AED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B28B203B-D313-48F3-B20F-4D4F4257E9AF}"/>
              </a:ext>
            </a:extLst>
          </p:cNvPr>
          <p:cNvGrpSpPr/>
          <p:nvPr/>
        </p:nvGrpSpPr>
        <p:grpSpPr>
          <a:xfrm>
            <a:off x="3087230" y="2672754"/>
            <a:ext cx="359894" cy="360828"/>
            <a:chOff x="9079585" y="2195538"/>
            <a:chExt cx="665843" cy="667570"/>
          </a:xfrm>
        </p:grpSpPr>
        <p:sp>
          <p:nvSpPr>
            <p:cNvPr id="21" name="Traan 20">
              <a:extLst>
                <a:ext uri="{FF2B5EF4-FFF2-40B4-BE49-F238E27FC236}">
                  <a16:creationId xmlns:a16="http://schemas.microsoft.com/office/drawing/2014/main" id="{70559EA4-C8A6-4E00-A4C8-0EDC21428596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46F211CB-EF81-4FDD-89E0-A361A16F8354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815EDFA4-C1D6-431D-9E72-A80533A96402}"/>
              </a:ext>
            </a:extLst>
          </p:cNvPr>
          <p:cNvGrpSpPr/>
          <p:nvPr/>
        </p:nvGrpSpPr>
        <p:grpSpPr>
          <a:xfrm>
            <a:off x="3302713" y="3020996"/>
            <a:ext cx="359894" cy="360828"/>
            <a:chOff x="9079585" y="2195538"/>
            <a:chExt cx="665843" cy="667570"/>
          </a:xfrm>
        </p:grpSpPr>
        <p:sp>
          <p:nvSpPr>
            <p:cNvPr id="24" name="Traan 23">
              <a:extLst>
                <a:ext uri="{FF2B5EF4-FFF2-40B4-BE49-F238E27FC236}">
                  <a16:creationId xmlns:a16="http://schemas.microsoft.com/office/drawing/2014/main" id="{64A95A84-EB83-4871-BF16-64982E4D950E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73A5C464-12DD-45E9-9C8F-C14F5F35CCC8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FB8C0C0F-EBB6-4184-9A6E-3C20BE0B52DD}"/>
              </a:ext>
            </a:extLst>
          </p:cNvPr>
          <p:cNvGrpSpPr/>
          <p:nvPr/>
        </p:nvGrpSpPr>
        <p:grpSpPr>
          <a:xfrm>
            <a:off x="3213496" y="2632944"/>
            <a:ext cx="359894" cy="360828"/>
            <a:chOff x="9079585" y="2195538"/>
            <a:chExt cx="665843" cy="667570"/>
          </a:xfrm>
        </p:grpSpPr>
        <p:sp>
          <p:nvSpPr>
            <p:cNvPr id="27" name="Traan 26">
              <a:extLst>
                <a:ext uri="{FF2B5EF4-FFF2-40B4-BE49-F238E27FC236}">
                  <a16:creationId xmlns:a16="http://schemas.microsoft.com/office/drawing/2014/main" id="{78A72BBB-5BD4-49AF-AC0D-363EB406BA31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4958FF3A-DA70-49E0-B1AA-3D3B3268EB81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84BF271A-7527-47B7-AA31-F4FE482620B5}"/>
              </a:ext>
            </a:extLst>
          </p:cNvPr>
          <p:cNvGrpSpPr/>
          <p:nvPr/>
        </p:nvGrpSpPr>
        <p:grpSpPr>
          <a:xfrm>
            <a:off x="6714412" y="2801862"/>
            <a:ext cx="359894" cy="360828"/>
            <a:chOff x="9079585" y="2195538"/>
            <a:chExt cx="665843" cy="667570"/>
          </a:xfrm>
        </p:grpSpPr>
        <p:sp>
          <p:nvSpPr>
            <p:cNvPr id="30" name="Traan 29">
              <a:extLst>
                <a:ext uri="{FF2B5EF4-FFF2-40B4-BE49-F238E27FC236}">
                  <a16:creationId xmlns:a16="http://schemas.microsoft.com/office/drawing/2014/main" id="{6BA3638D-6BFC-4BC3-9023-50132A34AF7F}"/>
                </a:ext>
              </a:extLst>
            </p:cNvPr>
            <p:cNvSpPr/>
            <p:nvPr/>
          </p:nvSpPr>
          <p:spPr>
            <a:xfrm rot="8100000">
              <a:off x="9079585" y="2195538"/>
              <a:ext cx="665843" cy="667570"/>
            </a:xfrm>
            <a:prstGeom prst="teardrop">
              <a:avLst>
                <a:gd name="adj" fmla="val 130750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AEE1ECF2-C71F-457B-93F5-2DABA9C7C3D6}"/>
                </a:ext>
              </a:extLst>
            </p:cNvPr>
            <p:cNvSpPr/>
            <p:nvPr/>
          </p:nvSpPr>
          <p:spPr>
            <a:xfrm>
              <a:off x="9286776" y="2403593"/>
              <a:ext cx="251460" cy="25146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</p:spTree>
    <p:extLst>
      <p:ext uri="{BB962C8B-B14F-4D97-AF65-F5344CB8AC3E}">
        <p14:creationId xmlns:p14="http://schemas.microsoft.com/office/powerpoint/2010/main" val="123563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boot, water, lucht, buiten&#10;&#10;Automatisch gegenereerde beschrijving">
            <a:extLst>
              <a:ext uri="{FF2B5EF4-FFF2-40B4-BE49-F238E27FC236}">
                <a16:creationId xmlns:a16="http://schemas.microsoft.com/office/drawing/2014/main" id="{073DA9F6-70DD-4A46-9665-D7E0D22B8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5622" r="-1"/>
          <a:stretch/>
        </p:blipFill>
        <p:spPr>
          <a:xfrm>
            <a:off x="-707923" y="0"/>
            <a:ext cx="12899923" cy="6858000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3CB58EEE-46AF-4F41-9CE3-B2FB99E4E8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96A6A2A-B1DE-4A86-9B60-9EDB071FBA61}"/>
              </a:ext>
            </a:extLst>
          </p:cNvPr>
          <p:cNvSpPr/>
          <p:nvPr/>
        </p:nvSpPr>
        <p:spPr>
          <a:xfrm>
            <a:off x="-57150" y="0"/>
            <a:ext cx="12306300" cy="6953250"/>
          </a:xfrm>
          <a:prstGeom prst="rect">
            <a:avLst/>
          </a:prstGeom>
          <a:solidFill>
            <a:srgbClr val="00B0F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3CACFF15-6AED-45DF-854B-3A0AE1EFA025}"/>
              </a:ext>
            </a:extLst>
          </p:cNvPr>
          <p:cNvSpPr txBox="1">
            <a:spLocks/>
          </p:cNvSpPr>
          <p:nvPr/>
        </p:nvSpPr>
        <p:spPr>
          <a:xfrm>
            <a:off x="767849" y="171456"/>
            <a:ext cx="7109324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COMPENSATED PLATFORM</a:t>
            </a:r>
          </a:p>
        </p:txBody>
      </p:sp>
    </p:spTree>
    <p:extLst>
      <p:ext uri="{BB962C8B-B14F-4D97-AF65-F5344CB8AC3E}">
        <p14:creationId xmlns:p14="http://schemas.microsoft.com/office/powerpoint/2010/main" val="40318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boot, water, lucht, buiten&#10;&#10;Automatisch gegenereerde beschrijving">
            <a:extLst>
              <a:ext uri="{FF2B5EF4-FFF2-40B4-BE49-F238E27FC236}">
                <a16:creationId xmlns:a16="http://schemas.microsoft.com/office/drawing/2014/main" id="{FFBCF1BA-C4A9-4C6E-B687-0C70B9A0B63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22" r="-1"/>
          <a:stretch/>
        </p:blipFill>
        <p:spPr>
          <a:xfrm>
            <a:off x="-708025" y="0"/>
            <a:ext cx="12900025" cy="6858000"/>
          </a:xfrm>
        </p:spPr>
      </p:pic>
      <p:sp>
        <p:nvSpPr>
          <p:cNvPr id="11" name="Titel 3">
            <a:extLst>
              <a:ext uri="{FF2B5EF4-FFF2-40B4-BE49-F238E27FC236}">
                <a16:creationId xmlns:a16="http://schemas.microsoft.com/office/drawing/2014/main" id="{5B8CCCE0-5D7B-4860-9EA6-A06FF6DC2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715047" cy="867276"/>
          </a:xfrm>
        </p:spPr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6EB32B14-BA75-43C2-8E64-9A9D7F819D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741734"/>
            <a:ext cx="2983693" cy="484712"/>
          </a:xfrm>
        </p:spPr>
        <p:txBody>
          <a:bodyPr/>
          <a:lstStyle/>
          <a:p>
            <a:r>
              <a:rPr lang="nl-NL" dirty="0"/>
              <a:t>MOTION COMPENSATED PLATFORM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786365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49391E3-E463-4A24-8C99-6EBD7247E5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AA0D564-7795-4F31-A0E6-B7080F1DCC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PLATFORM</a:t>
            </a:r>
            <a:endParaRPr lang="en-NL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A4C3B03-F46F-41CE-8372-3C4C701EC91C}"/>
              </a:ext>
            </a:extLst>
          </p:cNvPr>
          <p:cNvSpPr/>
          <p:nvPr/>
        </p:nvSpPr>
        <p:spPr>
          <a:xfrm>
            <a:off x="1932287" y="6075738"/>
            <a:ext cx="3067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Compensation of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Heave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Roll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Pitch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motion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79D2A0C-951E-42C3-8733-B5DFCF785735}"/>
              </a:ext>
            </a:extLst>
          </p:cNvPr>
          <p:cNvSpPr/>
          <p:nvPr/>
        </p:nvSpPr>
        <p:spPr>
          <a:xfrm>
            <a:off x="6436658" y="6083735"/>
            <a:ext cx="33082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Fixation of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Surge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Sway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Yaw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7D0BCA1-B689-479F-BBCB-AB44BA5E3C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7" y="2889136"/>
            <a:ext cx="9144000" cy="3197901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CD550459-ACF6-47E2-B87D-0364C091B0D5}"/>
              </a:ext>
            </a:extLst>
          </p:cNvPr>
          <p:cNvSpPr txBox="1"/>
          <p:nvPr/>
        </p:nvSpPr>
        <p:spPr>
          <a:xfrm>
            <a:off x="9543449" y="622113"/>
            <a:ext cx="5220580" cy="301437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rgbClr val="002060"/>
                </a:solidFill>
                <a:latin typeface="Arial"/>
              </a:rPr>
              <a:t>18,3 m. x 15,1 m.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32C0A4A5-EB48-4486-8F37-329400995FD8}"/>
              </a:ext>
            </a:extLst>
          </p:cNvPr>
          <p:cNvSpPr txBox="1"/>
          <p:nvPr/>
        </p:nvSpPr>
        <p:spPr>
          <a:xfrm>
            <a:off x="9550770" y="1286195"/>
            <a:ext cx="5220580" cy="301437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rgbClr val="002060"/>
                </a:solidFill>
                <a:latin typeface="Arial"/>
              </a:rPr>
              <a:t>270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CFB39E45-5B47-41CB-9008-7B8B7D6B4135}"/>
              </a:ext>
            </a:extLst>
          </p:cNvPr>
          <p:cNvSpPr txBox="1"/>
          <p:nvPr/>
        </p:nvSpPr>
        <p:spPr>
          <a:xfrm>
            <a:off x="5827220" y="725957"/>
            <a:ext cx="2830406" cy="522902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Compensation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up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to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Hs 2,5 m.</a:t>
            </a:r>
          </a:p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D2AF681-E576-4A13-BA43-EE2309B749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610" y="1184786"/>
            <a:ext cx="594085" cy="60139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472C2CE-3997-4A5E-AA9F-69D88DA1BA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609" y="1879250"/>
            <a:ext cx="594085" cy="60139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FE4925-6194-446A-9221-6E5DE4EE15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583" y="468253"/>
            <a:ext cx="594085" cy="60139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4ECB96E-0496-4207-A220-9803D7DE06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610" y="472663"/>
            <a:ext cx="594085" cy="60139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5898960-E6AF-45C4-AD73-0563D60C4A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582" y="1162718"/>
            <a:ext cx="594085" cy="601393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DA9714A2-1004-40BE-B92A-174DDB390897}"/>
              </a:ext>
            </a:extLst>
          </p:cNvPr>
          <p:cNvSpPr txBox="1"/>
          <p:nvPr/>
        </p:nvSpPr>
        <p:spPr>
          <a:xfrm>
            <a:off x="5833384" y="2061788"/>
            <a:ext cx="4396805" cy="253872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r>
              <a:rPr lang="nl-NL" sz="1400" b="1" dirty="0">
                <a:solidFill>
                  <a:srgbClr val="002060"/>
                </a:solidFill>
                <a:latin typeface="Arial"/>
              </a:rPr>
              <a:t>Lloyds register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certified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A4E4EC79-DFB8-4FC0-B68B-55815A3A129D}"/>
              </a:ext>
            </a:extLst>
          </p:cNvPr>
          <p:cNvSpPr txBox="1"/>
          <p:nvPr/>
        </p:nvSpPr>
        <p:spPr>
          <a:xfrm>
            <a:off x="5833384" y="1337105"/>
            <a:ext cx="2257411" cy="251365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Capacity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700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300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5" descr="Afbeelding met boot, water, lucht, buiten&#10;&#10;Automatisch gegenereerde beschrijving">
            <a:extLst>
              <a:ext uri="{FF2B5EF4-FFF2-40B4-BE49-F238E27FC236}">
                <a16:creationId xmlns:a16="http://schemas.microsoft.com/office/drawing/2014/main" id="{240DE1B3-BD62-41E5-BD0B-79D9E680E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22" r="-1"/>
          <a:stretch/>
        </p:blipFill>
        <p:spPr>
          <a:xfrm>
            <a:off x="-708025" y="0"/>
            <a:ext cx="12900025" cy="685800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6108D4E-8CA5-499B-B2B6-4AA2B6492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4AE28C1-88DF-44B0-B9AC-950EA9AFC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PLATFORM</a:t>
            </a:r>
            <a:endParaRPr lang="en-NL" dirty="0"/>
          </a:p>
        </p:txBody>
      </p:sp>
      <p:sp>
        <p:nvSpPr>
          <p:cNvPr id="9" name="Oval 6">
            <a:hlinkClick r:id="rId3"/>
            <a:extLst>
              <a:ext uri="{FF2B5EF4-FFF2-40B4-BE49-F238E27FC236}">
                <a16:creationId xmlns:a16="http://schemas.microsoft.com/office/drawing/2014/main" id="{B5E00D15-D0AD-43A5-88F4-070DEC5355D9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Isosceles Triangle 9">
            <a:hlinkClick r:id="rId3"/>
            <a:extLst>
              <a:ext uri="{FF2B5EF4-FFF2-40B4-BE49-F238E27FC236}">
                <a16:creationId xmlns:a16="http://schemas.microsoft.com/office/drawing/2014/main" id="{FE1F7801-5E36-4AE2-987B-7BB21AEB6654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kstvak 10">
            <a:hlinkClick r:id="rId3"/>
            <a:extLst>
              <a:ext uri="{FF2B5EF4-FFF2-40B4-BE49-F238E27FC236}">
                <a16:creationId xmlns:a16="http://schemas.microsoft.com/office/drawing/2014/main" id="{BB205589-2934-4138-ACCA-EF866BAA24EF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3274128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4">
            <a:extLst>
              <a:ext uri="{FF2B5EF4-FFF2-40B4-BE49-F238E27FC236}">
                <a16:creationId xmlns:a16="http://schemas.microsoft.com/office/drawing/2014/main" id="{B9D4ADFD-5DEF-415A-BB1C-D2F451C6E8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3CB58EEE-46AF-4F41-9CE3-B2FB99E4E8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96A6A2A-B1DE-4A86-9B60-9EDB071FBA61}"/>
              </a:ext>
            </a:extLst>
          </p:cNvPr>
          <p:cNvSpPr/>
          <p:nvPr/>
        </p:nvSpPr>
        <p:spPr>
          <a:xfrm>
            <a:off x="0" y="0"/>
            <a:ext cx="12249149" cy="6953250"/>
          </a:xfrm>
          <a:prstGeom prst="rect">
            <a:avLst/>
          </a:prstGeom>
          <a:solidFill>
            <a:srgbClr val="00B0F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3CACFF15-6AED-45DF-854B-3A0AE1EFA025}"/>
              </a:ext>
            </a:extLst>
          </p:cNvPr>
          <p:cNvSpPr txBox="1">
            <a:spLocks/>
          </p:cNvSpPr>
          <p:nvPr/>
        </p:nvSpPr>
        <p:spPr>
          <a:xfrm>
            <a:off x="767849" y="279522"/>
            <a:ext cx="7109324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</p:spTree>
    <p:extLst>
      <p:ext uri="{BB962C8B-B14F-4D97-AF65-F5344CB8AC3E}">
        <p14:creationId xmlns:p14="http://schemas.microsoft.com/office/powerpoint/2010/main" val="3356983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6D89A597-2653-4ED1-8CD0-1AE4B5D78C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4CC3BE-DD1F-4C21-8F67-CDB9C8D7C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B949FC-04E9-4F73-9036-742542E567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CONVENTIONAL METHODS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67351518-4D8F-43C2-9DC9-C1C41ADA00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87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sh24csm.com.au/wp-content/uploads/2015/08/Marine_image1-705x461.jpg">
            <a:extLst>
              <a:ext uri="{FF2B5EF4-FFF2-40B4-BE49-F238E27FC236}">
                <a16:creationId xmlns:a16="http://schemas.microsoft.com/office/drawing/2014/main" id="{C9C6B033-3EFF-4BF5-A651-A0D89F426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16649" y="1865945"/>
            <a:ext cx="2788242" cy="17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i.nl/wp-content/uploads/boorplatform-1024x683.jpg">
            <a:extLst>
              <a:ext uri="{FF2B5EF4-FFF2-40B4-BE49-F238E27FC236}">
                <a16:creationId xmlns:a16="http://schemas.microsoft.com/office/drawing/2014/main" id="{F36B98FF-65B2-4188-97D7-E09548FF7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12292" y="1865946"/>
            <a:ext cx="2788244" cy="177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://www.kepcorp.com/Upload/PressRelease/Pic%201.jpg">
            <a:extLst>
              <a:ext uri="{FF2B5EF4-FFF2-40B4-BE49-F238E27FC236}">
                <a16:creationId xmlns:a16="http://schemas.microsoft.com/office/drawing/2014/main" id="{736B9721-3567-4EE2-99B0-2673F791C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5645" y="1865946"/>
            <a:ext cx="2788242" cy="177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9963B104-353F-41A6-BBFB-B65E2F293EC9}"/>
              </a:ext>
            </a:extLst>
          </p:cNvPr>
          <p:cNvSpPr/>
          <p:nvPr/>
        </p:nvSpPr>
        <p:spPr>
          <a:xfrm>
            <a:off x="1412292" y="3637578"/>
            <a:ext cx="2788242" cy="1752939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3B03166A-E313-42C0-BDF2-1B7F5F586CC7}"/>
              </a:ext>
            </a:extLst>
          </p:cNvPr>
          <p:cNvSpPr/>
          <p:nvPr/>
        </p:nvSpPr>
        <p:spPr>
          <a:xfrm>
            <a:off x="1559059" y="3466101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2FD0A18B-4FF7-43FF-A14E-AC99B1214EC7}"/>
              </a:ext>
            </a:extLst>
          </p:cNvPr>
          <p:cNvSpPr/>
          <p:nvPr/>
        </p:nvSpPr>
        <p:spPr>
          <a:xfrm>
            <a:off x="4605641" y="3637578"/>
            <a:ext cx="2788242" cy="1752939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Gelijkbenige driehoek 19">
            <a:extLst>
              <a:ext uri="{FF2B5EF4-FFF2-40B4-BE49-F238E27FC236}">
                <a16:creationId xmlns:a16="http://schemas.microsoft.com/office/drawing/2014/main" id="{EB564B28-49A6-43D7-BBDC-E419D8129B0B}"/>
              </a:ext>
            </a:extLst>
          </p:cNvPr>
          <p:cNvSpPr/>
          <p:nvPr/>
        </p:nvSpPr>
        <p:spPr>
          <a:xfrm>
            <a:off x="4752408" y="3466101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B739FF06-83C0-434E-BEA5-0BF6D628FC81}"/>
              </a:ext>
            </a:extLst>
          </p:cNvPr>
          <p:cNvSpPr/>
          <p:nvPr/>
        </p:nvSpPr>
        <p:spPr>
          <a:xfrm>
            <a:off x="7815709" y="3618884"/>
            <a:ext cx="2788242" cy="1771633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E47B6DA0-1AE3-4CDF-B8FA-D967AD01FD5B}"/>
              </a:ext>
            </a:extLst>
          </p:cNvPr>
          <p:cNvSpPr/>
          <p:nvPr/>
        </p:nvSpPr>
        <p:spPr>
          <a:xfrm>
            <a:off x="7962476" y="3447407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D0C850-FD5D-493E-92EC-353029B4C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000657-1CF0-4F9D-BED7-07190F03F7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CONVENTIONAL METHODS</a:t>
            </a:r>
            <a:endParaRPr lang="en-NL" dirty="0"/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C6B6C1B1-E1C7-4DFD-85BA-D97A3B49F8EB}"/>
              </a:ext>
            </a:extLst>
          </p:cNvPr>
          <p:cNvSpPr txBox="1"/>
          <p:nvPr/>
        </p:nvSpPr>
        <p:spPr>
          <a:xfrm>
            <a:off x="1559059" y="3833461"/>
            <a:ext cx="2532882" cy="87068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Jackup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rigs with cantilever rig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</a:endParaRPr>
          </a:p>
          <a:p>
            <a:pPr>
              <a:defRPr/>
            </a:pPr>
            <a:endParaRPr lang="en-US" sz="1200" kern="0" dirty="0">
              <a:solidFill>
                <a:srgbClr val="051737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0" cap="none" spc="0" normalizeH="0" baseline="0" noProof="0" dirty="0">
              <a:ln>
                <a:noFill/>
              </a:ln>
              <a:solidFill>
                <a:srgbClr val="00ADEF"/>
              </a:solidFill>
              <a:effectLst/>
              <a:uLnTx/>
              <a:uFillTx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AFB7BB1F-D786-493B-84E7-6AEC70665C25}"/>
              </a:ext>
            </a:extLst>
          </p:cNvPr>
          <p:cNvSpPr txBox="1"/>
          <p:nvPr/>
        </p:nvSpPr>
        <p:spPr>
          <a:xfrm>
            <a:off x="4752408" y="3833461"/>
            <a:ext cx="2478972" cy="86753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(semisubmersible) Tender Barges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with offshore crane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These are limited by wave height and cause unsafe working conditions.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48795185-D2A8-4115-8379-531A43428DE6}"/>
              </a:ext>
            </a:extLst>
          </p:cNvPr>
          <p:cNvSpPr txBox="1"/>
          <p:nvPr/>
        </p:nvSpPr>
        <p:spPr>
          <a:xfrm>
            <a:off x="7962476" y="3833461"/>
            <a:ext cx="2658618" cy="87068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Transfer Well Workover equipment onto platform, using platform supply vessel (PSV)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rgbClr val="00ADE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Limited by wave height, deck space, accommodation space  and each offshore facility needs its own platform crane.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3806D9C8-0668-4942-8BA5-9507189587B9}"/>
              </a:ext>
            </a:extLst>
          </p:cNvPr>
          <p:cNvSpPr/>
          <p:nvPr/>
        </p:nvSpPr>
        <p:spPr>
          <a:xfrm>
            <a:off x="1468523" y="4521667"/>
            <a:ext cx="26234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i="1" kern="0" dirty="0">
                <a:solidFill>
                  <a:schemeClr val="bg1"/>
                </a:solidFill>
              </a:rPr>
              <a:t>These are expensive to mobilize, hard to maneuver and limited by water depth and soil conditions/obstructions.</a:t>
            </a:r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id="{75D2D0F0-E817-401A-B232-CE14D364D155}"/>
              </a:ext>
            </a:extLst>
          </p:cNvPr>
          <p:cNvSpPr/>
          <p:nvPr/>
        </p:nvSpPr>
        <p:spPr>
          <a:xfrm>
            <a:off x="9966845" y="5102153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4E5BB28-038E-4545-AA7E-C4E86A45B893}"/>
              </a:ext>
            </a:extLst>
          </p:cNvPr>
          <p:cNvSpPr txBox="1"/>
          <p:nvPr/>
        </p:nvSpPr>
        <p:spPr>
          <a:xfrm>
            <a:off x="9966845" y="5788525"/>
            <a:ext cx="1625725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COST &amp;</a:t>
            </a:r>
          </a:p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WORKABILITY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32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B8D1CEEC-B27B-45C8-B439-5E678AFDD5F2}"/>
              </a:ext>
            </a:extLst>
          </p:cNvPr>
          <p:cNvSpPr/>
          <p:nvPr/>
        </p:nvSpPr>
        <p:spPr>
          <a:xfrm>
            <a:off x="7719436" y="5332343"/>
            <a:ext cx="3872827" cy="1052186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9355C28-E58D-4558-80E9-B14FE1EAFC92}"/>
              </a:ext>
            </a:extLst>
          </p:cNvPr>
          <p:cNvSpPr/>
          <p:nvPr/>
        </p:nvSpPr>
        <p:spPr>
          <a:xfrm>
            <a:off x="3709358" y="3599313"/>
            <a:ext cx="2961892" cy="2785216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B82E9BDA-5BEE-499C-908E-6BE48A70B969}"/>
              </a:ext>
            </a:extLst>
          </p:cNvPr>
          <p:cNvSpPr/>
          <p:nvPr/>
        </p:nvSpPr>
        <p:spPr>
          <a:xfrm>
            <a:off x="586570" y="5332343"/>
            <a:ext cx="2961893" cy="1052186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10" descr="http://www.ottomarine.com/images/accommodation.jpg">
            <a:extLst>
              <a:ext uri="{FF2B5EF4-FFF2-40B4-BE49-F238E27FC236}">
                <a16:creationId xmlns:a16="http://schemas.microsoft.com/office/drawing/2014/main" id="{B2414701-FAA2-45AC-8E21-BA950266D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9360" y="1712166"/>
            <a:ext cx="2961890" cy="188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B4D2B3-74F8-4E95-9159-413D8F3D39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2DC586-2733-4BE3-A194-BEDBF5F7F2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BARGE MASTER SOLUTION</a:t>
            </a:r>
            <a:endParaRPr lang="en-NL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0EC2E692-A82C-43C1-8ED0-BB1350C3BB7D}"/>
              </a:ext>
            </a:extLst>
          </p:cNvPr>
          <p:cNvSpPr/>
          <p:nvPr/>
        </p:nvSpPr>
        <p:spPr>
          <a:xfrm>
            <a:off x="6726200" y="2091438"/>
            <a:ext cx="9398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51737"/>
                </a:solidFill>
              </a:rPr>
              <a:t>+</a:t>
            </a:r>
            <a:endParaRPr lang="nl-NL" sz="9600" dirty="0">
              <a:solidFill>
                <a:srgbClr val="051737"/>
              </a:solidFill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F74CA4F9-F98C-4A1A-8850-36F270F9C39C}"/>
              </a:ext>
            </a:extLst>
          </p:cNvPr>
          <p:cNvSpPr/>
          <p:nvPr/>
        </p:nvSpPr>
        <p:spPr>
          <a:xfrm>
            <a:off x="3856125" y="5877056"/>
            <a:ext cx="187220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b="1" dirty="0"/>
              <a:t>Accommodation barge </a:t>
            </a:r>
            <a:endParaRPr lang="nl-NL" sz="1200" b="1" dirty="0"/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3F705DF1-DC1C-46CF-A66C-5309991C0C92}"/>
              </a:ext>
            </a:extLst>
          </p:cNvPr>
          <p:cNvSpPr/>
          <p:nvPr/>
        </p:nvSpPr>
        <p:spPr>
          <a:xfrm>
            <a:off x="7855935" y="5877055"/>
            <a:ext cx="3220232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b="1" dirty="0"/>
              <a:t>BM-T700 Motion compensation platform</a:t>
            </a:r>
            <a:endParaRPr lang="nl-NL" sz="1200" b="1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EEEA7CE6-9C31-4F9E-AA27-360E0D66DE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9438" y="1715948"/>
            <a:ext cx="3872828" cy="3932404"/>
          </a:xfrm>
          <a:prstGeom prst="rect">
            <a:avLst/>
          </a:prstGeom>
        </p:spPr>
      </p:pic>
      <p:pic>
        <p:nvPicPr>
          <p:cNvPr id="9" name="Picture 2" descr="http://www.rigzone.com/images/howitworks/HIW_Snubbing_3.jpg">
            <a:extLst>
              <a:ext uri="{FF2B5EF4-FFF2-40B4-BE49-F238E27FC236}">
                <a16:creationId xmlns:a16="http://schemas.microsoft.com/office/drawing/2014/main" id="{F3A7B295-81FF-4792-BD1F-EE6AD8238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260" y="1716602"/>
            <a:ext cx="2956203" cy="393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0A49C592-0B96-4363-BCFA-203BD4B8E2AF}"/>
              </a:ext>
            </a:extLst>
          </p:cNvPr>
          <p:cNvSpPr/>
          <p:nvPr/>
        </p:nvSpPr>
        <p:spPr>
          <a:xfrm>
            <a:off x="678249" y="5877056"/>
            <a:ext cx="1977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Hydraulic Workover Unit</a:t>
            </a:r>
            <a:endParaRPr lang="en-NL" sz="1200" b="1" dirty="0"/>
          </a:p>
        </p:txBody>
      </p:sp>
      <p:sp>
        <p:nvSpPr>
          <p:cNvPr id="14" name="Gelijkbenige driehoek 13">
            <a:extLst>
              <a:ext uri="{FF2B5EF4-FFF2-40B4-BE49-F238E27FC236}">
                <a16:creationId xmlns:a16="http://schemas.microsoft.com/office/drawing/2014/main" id="{B5267B60-1D82-4276-B497-3F82E2989CD9}"/>
              </a:ext>
            </a:extLst>
          </p:cNvPr>
          <p:cNvSpPr/>
          <p:nvPr/>
        </p:nvSpPr>
        <p:spPr>
          <a:xfrm>
            <a:off x="728663" y="5476875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CC826F6F-CEC1-420F-A3C3-CFAE9EE04F29}"/>
              </a:ext>
            </a:extLst>
          </p:cNvPr>
          <p:cNvSpPr/>
          <p:nvPr/>
        </p:nvSpPr>
        <p:spPr>
          <a:xfrm>
            <a:off x="3856125" y="3427836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23264F31-D006-45EA-A676-3644A3D8CEAD}"/>
              </a:ext>
            </a:extLst>
          </p:cNvPr>
          <p:cNvSpPr/>
          <p:nvPr/>
        </p:nvSpPr>
        <p:spPr>
          <a:xfrm>
            <a:off x="7855935" y="5476875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5451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E9CCB377-994D-483C-9FCE-3F50268C08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20CE89-B476-4781-9BA3-0A1D641D7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997C20-48F9-4DC1-B9D5-47311C8892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BARGE MASTER SOLUTION</a:t>
            </a:r>
            <a:endParaRPr lang="en-NL" dirty="0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E015019A-E94F-40AF-9B73-80B0E9223417}"/>
              </a:ext>
            </a:extLst>
          </p:cNvPr>
          <p:cNvSpPr/>
          <p:nvPr/>
        </p:nvSpPr>
        <p:spPr>
          <a:xfrm>
            <a:off x="591465" y="4721153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48E5BD7-FAA2-455D-9BF8-41F50AAE5E76}"/>
              </a:ext>
            </a:extLst>
          </p:cNvPr>
          <p:cNvSpPr txBox="1"/>
          <p:nvPr/>
        </p:nvSpPr>
        <p:spPr>
          <a:xfrm>
            <a:off x="612766" y="5322120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Lifting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150 ton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265FBEC7-67DD-4CED-B081-950F78ABDF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50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oot, buiten, schip&#10;&#10;Automatisch gegenereerde beschrijving">
            <a:extLst>
              <a:ext uri="{FF2B5EF4-FFF2-40B4-BE49-F238E27FC236}">
                <a16:creationId xmlns:a16="http://schemas.microsoft.com/office/drawing/2014/main" id="{DA12CA98-1947-4C76-8890-358FD4B060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7908"/>
            <a:ext cx="12192000" cy="6700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20CE89-B476-4781-9BA3-0A1D641D7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997C20-48F9-4DC1-B9D5-47311C8892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SAFE LIFTING OF EQUIPMENT</a:t>
            </a:r>
            <a:endParaRPr lang="en-NL" dirty="0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8E0C51ED-D4C3-4746-B23F-360701383662}"/>
              </a:ext>
            </a:extLst>
          </p:cNvPr>
          <p:cNvSpPr/>
          <p:nvPr/>
        </p:nvSpPr>
        <p:spPr>
          <a:xfrm>
            <a:off x="9945015" y="215837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C4696D2-674B-4565-BE6C-A5C4F362D2F3}"/>
              </a:ext>
            </a:extLst>
          </p:cNvPr>
          <p:cNvSpPr txBox="1"/>
          <p:nvPr/>
        </p:nvSpPr>
        <p:spPr>
          <a:xfrm>
            <a:off x="9966316" y="816804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7A2F516-1BCE-4622-BE22-11B5C9939B6C}"/>
              </a:ext>
            </a:extLst>
          </p:cNvPr>
          <p:cNvSpPr/>
          <p:nvPr/>
        </p:nvSpPr>
        <p:spPr>
          <a:xfrm>
            <a:off x="9966316" y="2035112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92D5B27-2CA4-43E1-A922-E6DF065E344B}"/>
              </a:ext>
            </a:extLst>
          </p:cNvPr>
          <p:cNvSpPr txBox="1"/>
          <p:nvPr/>
        </p:nvSpPr>
        <p:spPr>
          <a:xfrm>
            <a:off x="9987619" y="2731325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Unlocking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endParaRPr lang="nl-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664D10D2-9BDD-4DC3-BA06-8275093830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22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3E2CEC-4560-45A8-928E-A62214859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A442E4B-3242-4D7E-859D-5F137409FD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COMPENSATION</a:t>
            </a:r>
            <a:endParaRPr lang="en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9B4EECC-73B8-4D1C-A1A9-2DF42F2D33B0}"/>
              </a:ext>
            </a:extLst>
          </p:cNvPr>
          <p:cNvSpPr/>
          <p:nvPr/>
        </p:nvSpPr>
        <p:spPr>
          <a:xfrm>
            <a:off x="2782590" y="4221088"/>
            <a:ext cx="3581376" cy="504056"/>
          </a:xfrm>
          <a:prstGeom prst="rect">
            <a:avLst/>
          </a:prstGeom>
          <a:solidFill>
            <a:srgbClr val="000000"/>
          </a:solidFill>
          <a:ln w="25400" cap="flat" cmpd="sng" algn="ctr">
            <a:solidFill>
              <a:srgbClr val="05173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0E61D92-D987-444E-B6A0-0C892C7102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717" y="1772818"/>
            <a:ext cx="4929579" cy="2616023"/>
          </a:xfrm>
          <a:prstGeom prst="rect">
            <a:avLst/>
          </a:prstGeom>
        </p:spPr>
      </p:pic>
      <p:sp>
        <p:nvSpPr>
          <p:cNvPr id="14" name="Freeform 44">
            <a:extLst>
              <a:ext uri="{FF2B5EF4-FFF2-40B4-BE49-F238E27FC236}">
                <a16:creationId xmlns:a16="http://schemas.microsoft.com/office/drawing/2014/main" id="{198B5AAE-4C59-4B03-ADE6-0B318E9B9D74}"/>
              </a:ext>
            </a:extLst>
          </p:cNvPr>
          <p:cNvSpPr/>
          <p:nvPr/>
        </p:nvSpPr>
        <p:spPr>
          <a:xfrm>
            <a:off x="-3734070" y="4083591"/>
            <a:ext cx="16400174" cy="2147918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5020" h="4856443">
                <a:moveTo>
                  <a:pt x="287541" y="4856439"/>
                </a:moveTo>
                <a:cubicBezTo>
                  <a:pt x="284686" y="4861129"/>
                  <a:pt x="-266265" y="-25333"/>
                  <a:pt x="164573" y="98"/>
                </a:cubicBezTo>
                <a:cubicBezTo>
                  <a:pt x="595411" y="25529"/>
                  <a:pt x="1947838" y="918406"/>
                  <a:pt x="2758597" y="376104"/>
                </a:cubicBezTo>
                <a:cubicBezTo>
                  <a:pt x="3569356" y="-166198"/>
                  <a:pt x="4594930" y="1211569"/>
                  <a:pt x="4931435" y="645503"/>
                </a:cubicBezTo>
                <a:cubicBezTo>
                  <a:pt x="5267940" y="79437"/>
                  <a:pt x="5596561" y="1186547"/>
                  <a:pt x="6487280" y="753136"/>
                </a:cubicBezTo>
                <a:cubicBezTo>
                  <a:pt x="7377999" y="319725"/>
                  <a:pt x="7392459" y="829823"/>
                  <a:pt x="7901041" y="789680"/>
                </a:cubicBezTo>
                <a:cubicBezTo>
                  <a:pt x="8668931" y="767476"/>
                  <a:pt x="9154361" y="441763"/>
                  <a:pt x="9538773" y="512276"/>
                </a:cubicBezTo>
                <a:cubicBezTo>
                  <a:pt x="9811124" y="457545"/>
                  <a:pt x="9519621" y="3993773"/>
                  <a:pt x="9518866" y="3983152"/>
                </a:cubicBezTo>
              </a:path>
            </a:pathLst>
          </a:custGeom>
          <a:solidFill>
            <a:srgbClr val="5CD2F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41A9519-1B6F-49DC-956D-621BFFAF8BDD}"/>
              </a:ext>
            </a:extLst>
          </p:cNvPr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Freeform 26">
            <a:extLst>
              <a:ext uri="{FF2B5EF4-FFF2-40B4-BE49-F238E27FC236}">
                <a16:creationId xmlns:a16="http://schemas.microsoft.com/office/drawing/2014/main" id="{4FB5FF50-F58B-4E74-9F0E-0F680FC52A5C}"/>
              </a:ext>
            </a:extLst>
          </p:cNvPr>
          <p:cNvSpPr/>
          <p:nvPr/>
        </p:nvSpPr>
        <p:spPr>
          <a:xfrm>
            <a:off x="-5515426" y="4192060"/>
            <a:ext cx="19231424" cy="2040568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1077936 w 10445415"/>
              <a:gd name="connsiteY0" fmla="*/ 4877403 h 4877405"/>
              <a:gd name="connsiteX1" fmla="*/ 81155 w 10445415"/>
              <a:gd name="connsiteY1" fmla="*/ 98 h 4877405"/>
              <a:gd name="connsiteX2" fmla="*/ 3548992 w 10445415"/>
              <a:gd name="connsiteY2" fmla="*/ 397068 h 4877405"/>
              <a:gd name="connsiteX3" fmla="*/ 5721830 w 10445415"/>
              <a:gd name="connsiteY3" fmla="*/ 666467 h 4877405"/>
              <a:gd name="connsiteX4" fmla="*/ 7277675 w 10445415"/>
              <a:gd name="connsiteY4" fmla="*/ 774100 h 4877405"/>
              <a:gd name="connsiteX5" fmla="*/ 8691436 w 10445415"/>
              <a:gd name="connsiteY5" fmla="*/ 810644 h 4877405"/>
              <a:gd name="connsiteX6" fmla="*/ 10329168 w 10445415"/>
              <a:gd name="connsiteY6" fmla="*/ 533240 h 4877405"/>
              <a:gd name="connsiteX7" fmla="*/ 10309261 w 10445415"/>
              <a:gd name="connsiteY7" fmla="*/ 4004116 h 4877405"/>
              <a:gd name="connsiteX0" fmla="*/ 1077936 w 10445415"/>
              <a:gd name="connsiteY0" fmla="*/ 5188334 h 5188338"/>
              <a:gd name="connsiteX1" fmla="*/ 81155 w 10445415"/>
              <a:gd name="connsiteY1" fmla="*/ 311029 h 5188338"/>
              <a:gd name="connsiteX2" fmla="*/ 1870898 w 10445415"/>
              <a:gd name="connsiteY2" fmla="*/ 518455 h 5188338"/>
              <a:gd name="connsiteX3" fmla="*/ 3548992 w 10445415"/>
              <a:gd name="connsiteY3" fmla="*/ 707999 h 5188338"/>
              <a:gd name="connsiteX4" fmla="*/ 5721830 w 10445415"/>
              <a:gd name="connsiteY4" fmla="*/ 977398 h 5188338"/>
              <a:gd name="connsiteX5" fmla="*/ 7277675 w 10445415"/>
              <a:gd name="connsiteY5" fmla="*/ 1085031 h 5188338"/>
              <a:gd name="connsiteX6" fmla="*/ 8691436 w 10445415"/>
              <a:gd name="connsiteY6" fmla="*/ 1121575 h 5188338"/>
              <a:gd name="connsiteX7" fmla="*/ 10329168 w 10445415"/>
              <a:gd name="connsiteY7" fmla="*/ 844171 h 5188338"/>
              <a:gd name="connsiteX8" fmla="*/ 10309261 w 10445415"/>
              <a:gd name="connsiteY8" fmla="*/ 4315047 h 5188338"/>
              <a:gd name="connsiteX0" fmla="*/ 1077936 w 10445415"/>
              <a:gd name="connsiteY0" fmla="*/ 5188336 h 5188338"/>
              <a:gd name="connsiteX1" fmla="*/ 81155 w 10445415"/>
              <a:gd name="connsiteY1" fmla="*/ 311031 h 5188338"/>
              <a:gd name="connsiteX2" fmla="*/ 1870898 w 10445415"/>
              <a:gd name="connsiteY2" fmla="*/ 518457 h 5188338"/>
              <a:gd name="connsiteX3" fmla="*/ 3548992 w 10445415"/>
              <a:gd name="connsiteY3" fmla="*/ 708001 h 5188338"/>
              <a:gd name="connsiteX4" fmla="*/ 5721830 w 10445415"/>
              <a:gd name="connsiteY4" fmla="*/ 977400 h 5188338"/>
              <a:gd name="connsiteX5" fmla="*/ 7277675 w 10445415"/>
              <a:gd name="connsiteY5" fmla="*/ 1085033 h 5188338"/>
              <a:gd name="connsiteX6" fmla="*/ 8691436 w 10445415"/>
              <a:gd name="connsiteY6" fmla="*/ 1121577 h 5188338"/>
              <a:gd name="connsiteX7" fmla="*/ 10329168 w 10445415"/>
              <a:gd name="connsiteY7" fmla="*/ 844173 h 5188338"/>
              <a:gd name="connsiteX8" fmla="*/ 10309261 w 10445415"/>
              <a:gd name="connsiteY8" fmla="*/ 4315049 h 5188338"/>
              <a:gd name="connsiteX0" fmla="*/ 1093506 w 10460985"/>
              <a:gd name="connsiteY0" fmla="*/ 4693509 h 4693513"/>
              <a:gd name="connsiteX1" fmla="*/ 80392 w 10460985"/>
              <a:gd name="connsiteY1" fmla="*/ 759559 h 4693513"/>
              <a:gd name="connsiteX2" fmla="*/ 1886468 w 10460985"/>
              <a:gd name="connsiteY2" fmla="*/ 23630 h 4693513"/>
              <a:gd name="connsiteX3" fmla="*/ 3564562 w 10460985"/>
              <a:gd name="connsiteY3" fmla="*/ 213174 h 4693513"/>
              <a:gd name="connsiteX4" fmla="*/ 5737400 w 10460985"/>
              <a:gd name="connsiteY4" fmla="*/ 482573 h 4693513"/>
              <a:gd name="connsiteX5" fmla="*/ 7293245 w 10460985"/>
              <a:gd name="connsiteY5" fmla="*/ 590206 h 4693513"/>
              <a:gd name="connsiteX6" fmla="*/ 8707006 w 10460985"/>
              <a:gd name="connsiteY6" fmla="*/ 626750 h 4693513"/>
              <a:gd name="connsiteX7" fmla="*/ 10344738 w 10460985"/>
              <a:gd name="connsiteY7" fmla="*/ 349346 h 4693513"/>
              <a:gd name="connsiteX8" fmla="*/ 10324831 w 10460985"/>
              <a:gd name="connsiteY8" fmla="*/ 3820222 h 4693513"/>
              <a:gd name="connsiteX0" fmla="*/ 1093506 w 10460985"/>
              <a:gd name="connsiteY0" fmla="*/ 4954004 h 4954008"/>
              <a:gd name="connsiteX1" fmla="*/ 80392 w 10460985"/>
              <a:gd name="connsiteY1" fmla="*/ 1020054 h 4954008"/>
              <a:gd name="connsiteX2" fmla="*/ 1886468 w 10460985"/>
              <a:gd name="connsiteY2" fmla="*/ 284125 h 4954008"/>
              <a:gd name="connsiteX3" fmla="*/ 3564562 w 10460985"/>
              <a:gd name="connsiteY3" fmla="*/ 473669 h 4954008"/>
              <a:gd name="connsiteX4" fmla="*/ 5737400 w 10460985"/>
              <a:gd name="connsiteY4" fmla="*/ 743068 h 4954008"/>
              <a:gd name="connsiteX5" fmla="*/ 7293245 w 10460985"/>
              <a:gd name="connsiteY5" fmla="*/ 850701 h 4954008"/>
              <a:gd name="connsiteX6" fmla="*/ 8707006 w 10460985"/>
              <a:gd name="connsiteY6" fmla="*/ 887245 h 4954008"/>
              <a:gd name="connsiteX7" fmla="*/ 10344738 w 10460985"/>
              <a:gd name="connsiteY7" fmla="*/ 609841 h 4954008"/>
              <a:gd name="connsiteX8" fmla="*/ 10324831 w 10460985"/>
              <a:gd name="connsiteY8" fmla="*/ 4080717 h 4954008"/>
              <a:gd name="connsiteX0" fmla="*/ 1093506 w 10460985"/>
              <a:gd name="connsiteY0" fmla="*/ 4926328 h 4926332"/>
              <a:gd name="connsiteX1" fmla="*/ 80392 w 10460985"/>
              <a:gd name="connsiteY1" fmla="*/ 992378 h 4926332"/>
              <a:gd name="connsiteX2" fmla="*/ 1886468 w 10460985"/>
              <a:gd name="connsiteY2" fmla="*/ 256449 h 4926332"/>
              <a:gd name="connsiteX3" fmla="*/ 3564562 w 10460985"/>
              <a:gd name="connsiteY3" fmla="*/ 445993 h 4926332"/>
              <a:gd name="connsiteX4" fmla="*/ 5737400 w 10460985"/>
              <a:gd name="connsiteY4" fmla="*/ 715392 h 4926332"/>
              <a:gd name="connsiteX5" fmla="*/ 7293245 w 10460985"/>
              <a:gd name="connsiteY5" fmla="*/ 823025 h 4926332"/>
              <a:gd name="connsiteX6" fmla="*/ 8707006 w 10460985"/>
              <a:gd name="connsiteY6" fmla="*/ 859569 h 4926332"/>
              <a:gd name="connsiteX7" fmla="*/ 10344738 w 10460985"/>
              <a:gd name="connsiteY7" fmla="*/ 582165 h 4926332"/>
              <a:gd name="connsiteX8" fmla="*/ 10324831 w 10460985"/>
              <a:gd name="connsiteY8" fmla="*/ 4053041 h 4926332"/>
              <a:gd name="connsiteX0" fmla="*/ 1093506 w 10460985"/>
              <a:gd name="connsiteY0" fmla="*/ 4613719 h 4613723"/>
              <a:gd name="connsiteX1" fmla="*/ 80392 w 10460985"/>
              <a:gd name="connsiteY1" fmla="*/ 679769 h 4613723"/>
              <a:gd name="connsiteX2" fmla="*/ 1902802 w 10460985"/>
              <a:gd name="connsiteY2" fmla="*/ 384073 h 4613723"/>
              <a:gd name="connsiteX3" fmla="*/ 3564562 w 10460985"/>
              <a:gd name="connsiteY3" fmla="*/ 133384 h 4613723"/>
              <a:gd name="connsiteX4" fmla="*/ 5737400 w 10460985"/>
              <a:gd name="connsiteY4" fmla="*/ 402783 h 4613723"/>
              <a:gd name="connsiteX5" fmla="*/ 7293245 w 10460985"/>
              <a:gd name="connsiteY5" fmla="*/ 510416 h 4613723"/>
              <a:gd name="connsiteX6" fmla="*/ 8707006 w 10460985"/>
              <a:gd name="connsiteY6" fmla="*/ 546960 h 4613723"/>
              <a:gd name="connsiteX7" fmla="*/ 10344738 w 10460985"/>
              <a:gd name="connsiteY7" fmla="*/ 269556 h 4613723"/>
              <a:gd name="connsiteX8" fmla="*/ 10324831 w 10460985"/>
              <a:gd name="connsiteY8" fmla="*/ 3740432 h 461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0985" h="4613723">
                <a:moveTo>
                  <a:pt x="1093506" y="4613719"/>
                </a:moveTo>
                <a:cubicBezTo>
                  <a:pt x="1090651" y="4618409"/>
                  <a:pt x="-350446" y="654338"/>
                  <a:pt x="80392" y="679769"/>
                </a:cubicBezTo>
                <a:cubicBezTo>
                  <a:pt x="212552" y="-98544"/>
                  <a:pt x="1498599" y="-224158"/>
                  <a:pt x="1902802" y="384073"/>
                </a:cubicBezTo>
                <a:cubicBezTo>
                  <a:pt x="2307005" y="992304"/>
                  <a:pt x="2925462" y="130266"/>
                  <a:pt x="3564562" y="133384"/>
                </a:cubicBezTo>
                <a:cubicBezTo>
                  <a:pt x="4203662" y="136502"/>
                  <a:pt x="5400895" y="968849"/>
                  <a:pt x="5737400" y="402783"/>
                </a:cubicBezTo>
                <a:cubicBezTo>
                  <a:pt x="6073905" y="-163283"/>
                  <a:pt x="6402526" y="943827"/>
                  <a:pt x="7293245" y="510416"/>
                </a:cubicBezTo>
                <a:cubicBezTo>
                  <a:pt x="8183964" y="77005"/>
                  <a:pt x="8198424" y="587103"/>
                  <a:pt x="8707006" y="546960"/>
                </a:cubicBezTo>
                <a:cubicBezTo>
                  <a:pt x="9474896" y="524756"/>
                  <a:pt x="9960326" y="199043"/>
                  <a:pt x="10344738" y="269556"/>
                </a:cubicBezTo>
                <a:cubicBezTo>
                  <a:pt x="10617089" y="214825"/>
                  <a:pt x="10325586" y="3751053"/>
                  <a:pt x="10324831" y="3740432"/>
                </a:cubicBezTo>
              </a:path>
            </a:pathLst>
          </a:custGeom>
          <a:solidFill>
            <a:srgbClr val="00B0F0"/>
          </a:solidFill>
          <a:ln w="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2987405-61A3-470B-BF5F-A75F2C908E91}"/>
              </a:ext>
            </a:extLst>
          </p:cNvPr>
          <p:cNvSpPr/>
          <p:nvPr/>
        </p:nvSpPr>
        <p:spPr>
          <a:xfrm>
            <a:off x="0" y="6260539"/>
            <a:ext cx="12192000" cy="597463"/>
          </a:xfrm>
          <a:prstGeom prst="rect">
            <a:avLst/>
          </a:prstGeom>
          <a:solidFill>
            <a:srgbClr val="FFFFFF">
              <a:lumMod val="8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2E63F0D1-796D-400E-B2E3-2FF8572D0A5B}"/>
              </a:ext>
            </a:extLst>
          </p:cNvPr>
          <p:cNvCxnSpPr/>
          <p:nvPr/>
        </p:nvCxnSpPr>
        <p:spPr>
          <a:xfrm>
            <a:off x="3323692" y="3983319"/>
            <a:ext cx="0" cy="2181987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18DA20A1-A668-4FAF-BE99-8ECED2A1C7C6}"/>
              </a:ext>
            </a:extLst>
          </p:cNvPr>
          <p:cNvCxnSpPr/>
          <p:nvPr/>
        </p:nvCxnSpPr>
        <p:spPr>
          <a:xfrm>
            <a:off x="3395700" y="3983319"/>
            <a:ext cx="0" cy="2181987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07A4E7FD-E9AC-453E-A3D8-BCE42A096EAE}"/>
              </a:ext>
            </a:extLst>
          </p:cNvPr>
          <p:cNvCxnSpPr/>
          <p:nvPr/>
        </p:nvCxnSpPr>
        <p:spPr>
          <a:xfrm flipV="1">
            <a:off x="3251684" y="6165304"/>
            <a:ext cx="216024" cy="186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5681CEF5-B21C-4677-B949-A0813484CAD0}"/>
              </a:ext>
            </a:extLst>
          </p:cNvPr>
          <p:cNvCxnSpPr/>
          <p:nvPr/>
        </p:nvCxnSpPr>
        <p:spPr>
          <a:xfrm>
            <a:off x="3255950" y="6165306"/>
            <a:ext cx="0" cy="597811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52AFAB1E-267B-4017-9C2A-814699C70319}"/>
              </a:ext>
            </a:extLst>
          </p:cNvPr>
          <p:cNvCxnSpPr/>
          <p:nvPr/>
        </p:nvCxnSpPr>
        <p:spPr>
          <a:xfrm>
            <a:off x="3467708" y="6165306"/>
            <a:ext cx="0" cy="597811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60D250D9-4879-4E93-8A2E-5B91F6606472}"/>
              </a:ext>
            </a:extLst>
          </p:cNvPr>
          <p:cNvCxnSpPr/>
          <p:nvPr/>
        </p:nvCxnSpPr>
        <p:spPr>
          <a:xfrm>
            <a:off x="3251684" y="6763115"/>
            <a:ext cx="216024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pic>
        <p:nvPicPr>
          <p:cNvPr id="18" name="Picture 16">
            <a:extLst>
              <a:ext uri="{FF2B5EF4-FFF2-40B4-BE49-F238E27FC236}">
                <a16:creationId xmlns:a16="http://schemas.microsoft.com/office/drawing/2014/main" id="{980A76FD-B49B-45B5-9E4C-81D3D218B7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7000" decel="5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0.25 -1.85185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7000" decel="5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875E-6 -3.7037E-6 L 0.25 -3.7037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3E2CEC-4560-45A8-928E-A62214859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A442E4B-3242-4D7E-859D-5F137409FD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COMPENSATION</a:t>
            </a:r>
            <a:endParaRPr lang="en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CFA0C86-9303-4FCC-A7FE-F4A590DB6B22}"/>
              </a:ext>
            </a:extLst>
          </p:cNvPr>
          <p:cNvSpPr/>
          <p:nvPr/>
        </p:nvSpPr>
        <p:spPr>
          <a:xfrm>
            <a:off x="9516380" y="3140968"/>
            <a:ext cx="360040" cy="675174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9B4EECC-73B8-4D1C-A1A9-2DF42F2D33B0}"/>
              </a:ext>
            </a:extLst>
          </p:cNvPr>
          <p:cNvSpPr/>
          <p:nvPr/>
        </p:nvSpPr>
        <p:spPr>
          <a:xfrm>
            <a:off x="2782590" y="4221088"/>
            <a:ext cx="3581376" cy="504056"/>
          </a:xfrm>
          <a:prstGeom prst="rect">
            <a:avLst/>
          </a:prstGeom>
          <a:solidFill>
            <a:srgbClr val="000000"/>
          </a:solidFill>
          <a:ln w="25400" cap="flat" cmpd="sng" algn="ctr">
            <a:solidFill>
              <a:srgbClr val="05173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537FC016-B9CE-45C6-B2B8-D000D428F115}"/>
              </a:ext>
            </a:extLst>
          </p:cNvPr>
          <p:cNvSpPr/>
          <p:nvPr/>
        </p:nvSpPr>
        <p:spPr>
          <a:xfrm>
            <a:off x="10039305" y="3918319"/>
            <a:ext cx="84511" cy="488098"/>
          </a:xfrm>
          <a:prstGeom prst="rect">
            <a:avLst/>
          </a:prstGeom>
          <a:solidFill>
            <a:srgbClr val="00ADEF">
              <a:lumMod val="40000"/>
              <a:lumOff val="60000"/>
            </a:srgbClr>
          </a:solidFill>
          <a:ln w="0" cap="flat" cmpd="sng" algn="ctr">
            <a:solidFill>
              <a:srgbClr val="938D8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9B8B18C9-717A-435F-96DA-B873B63F22EB}"/>
              </a:ext>
            </a:extLst>
          </p:cNvPr>
          <p:cNvSpPr/>
          <p:nvPr/>
        </p:nvSpPr>
        <p:spPr>
          <a:xfrm>
            <a:off x="10025696" y="3964042"/>
            <a:ext cx="107820" cy="441302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rgbClr val="05173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DF05D874-27F3-4CED-BE8C-6779755DBAA7}"/>
              </a:ext>
            </a:extLst>
          </p:cNvPr>
          <p:cNvSpPr/>
          <p:nvPr/>
        </p:nvSpPr>
        <p:spPr>
          <a:xfrm>
            <a:off x="9314292" y="3918318"/>
            <a:ext cx="81510" cy="488098"/>
          </a:xfrm>
          <a:prstGeom prst="rect">
            <a:avLst/>
          </a:prstGeom>
          <a:solidFill>
            <a:srgbClr val="00ADEF">
              <a:lumMod val="40000"/>
              <a:lumOff val="60000"/>
            </a:srgbClr>
          </a:solidFill>
          <a:ln w="0" cap="flat" cmpd="sng" algn="ctr">
            <a:solidFill>
              <a:srgbClr val="938D8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41">
            <a:extLst>
              <a:ext uri="{FF2B5EF4-FFF2-40B4-BE49-F238E27FC236}">
                <a16:creationId xmlns:a16="http://schemas.microsoft.com/office/drawing/2014/main" id="{6056585A-F1C6-46DC-B018-59B5F4359636}"/>
              </a:ext>
            </a:extLst>
          </p:cNvPr>
          <p:cNvSpPr/>
          <p:nvPr/>
        </p:nvSpPr>
        <p:spPr>
          <a:xfrm>
            <a:off x="9301590" y="4033605"/>
            <a:ext cx="107820" cy="434495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rgbClr val="05173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4EEC10D-E436-4666-960E-F21EF4C35D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97639">
            <a:off x="7732892" y="3583722"/>
            <a:ext cx="2507153" cy="978778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478BD3C5-CC72-4A0D-BAED-9E16B5A068DE}"/>
              </a:ext>
            </a:extLst>
          </p:cNvPr>
          <p:cNvSpPr/>
          <p:nvPr/>
        </p:nvSpPr>
        <p:spPr>
          <a:xfrm>
            <a:off x="9301590" y="3802240"/>
            <a:ext cx="831926" cy="116078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rgbClr val="05173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0" cap="none" spc="0" normalizeH="0" baseline="0" noProof="0" dirty="0">
                <a:ln>
                  <a:noFill/>
                </a:ln>
                <a:solidFill>
                  <a:srgbClr val="0517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BM-T700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F2D38AF-94EE-4537-BDF0-103548AA0D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97639">
            <a:off x="7652194" y="3359154"/>
            <a:ext cx="2668551" cy="104178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0E61D92-D987-444E-B6A0-0C892C7102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717" y="1772818"/>
            <a:ext cx="4929579" cy="2616023"/>
          </a:xfrm>
          <a:prstGeom prst="rect">
            <a:avLst/>
          </a:prstGeom>
        </p:spPr>
      </p:pic>
      <p:sp>
        <p:nvSpPr>
          <p:cNvPr id="14" name="Freeform 44">
            <a:extLst>
              <a:ext uri="{FF2B5EF4-FFF2-40B4-BE49-F238E27FC236}">
                <a16:creationId xmlns:a16="http://schemas.microsoft.com/office/drawing/2014/main" id="{198B5AAE-4C59-4B03-ADE6-0B318E9B9D74}"/>
              </a:ext>
            </a:extLst>
          </p:cNvPr>
          <p:cNvSpPr/>
          <p:nvPr/>
        </p:nvSpPr>
        <p:spPr>
          <a:xfrm>
            <a:off x="-3734070" y="4083591"/>
            <a:ext cx="16400174" cy="2147918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5020" h="4856443">
                <a:moveTo>
                  <a:pt x="287541" y="4856439"/>
                </a:moveTo>
                <a:cubicBezTo>
                  <a:pt x="284686" y="4861129"/>
                  <a:pt x="-266265" y="-25333"/>
                  <a:pt x="164573" y="98"/>
                </a:cubicBezTo>
                <a:cubicBezTo>
                  <a:pt x="595411" y="25529"/>
                  <a:pt x="1947838" y="918406"/>
                  <a:pt x="2758597" y="376104"/>
                </a:cubicBezTo>
                <a:cubicBezTo>
                  <a:pt x="3569356" y="-166198"/>
                  <a:pt x="4594930" y="1211569"/>
                  <a:pt x="4931435" y="645503"/>
                </a:cubicBezTo>
                <a:cubicBezTo>
                  <a:pt x="5267940" y="79437"/>
                  <a:pt x="5596561" y="1186547"/>
                  <a:pt x="6487280" y="753136"/>
                </a:cubicBezTo>
                <a:cubicBezTo>
                  <a:pt x="7377999" y="319725"/>
                  <a:pt x="7392459" y="829823"/>
                  <a:pt x="7901041" y="789680"/>
                </a:cubicBezTo>
                <a:cubicBezTo>
                  <a:pt x="8668931" y="767476"/>
                  <a:pt x="9154361" y="441763"/>
                  <a:pt x="9538773" y="512276"/>
                </a:cubicBezTo>
                <a:cubicBezTo>
                  <a:pt x="9811124" y="457545"/>
                  <a:pt x="9519621" y="3993773"/>
                  <a:pt x="9518866" y="3983152"/>
                </a:cubicBezTo>
              </a:path>
            </a:pathLst>
          </a:custGeom>
          <a:solidFill>
            <a:srgbClr val="5CD2F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41A9519-1B6F-49DC-956D-621BFFAF8BDD}"/>
              </a:ext>
            </a:extLst>
          </p:cNvPr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Freeform 26">
            <a:extLst>
              <a:ext uri="{FF2B5EF4-FFF2-40B4-BE49-F238E27FC236}">
                <a16:creationId xmlns:a16="http://schemas.microsoft.com/office/drawing/2014/main" id="{4FB5FF50-F58B-4E74-9F0E-0F680FC52A5C}"/>
              </a:ext>
            </a:extLst>
          </p:cNvPr>
          <p:cNvSpPr/>
          <p:nvPr/>
        </p:nvSpPr>
        <p:spPr>
          <a:xfrm>
            <a:off x="-5515426" y="4192060"/>
            <a:ext cx="19231424" cy="2040568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1077936 w 10445415"/>
              <a:gd name="connsiteY0" fmla="*/ 4877403 h 4877405"/>
              <a:gd name="connsiteX1" fmla="*/ 81155 w 10445415"/>
              <a:gd name="connsiteY1" fmla="*/ 98 h 4877405"/>
              <a:gd name="connsiteX2" fmla="*/ 3548992 w 10445415"/>
              <a:gd name="connsiteY2" fmla="*/ 397068 h 4877405"/>
              <a:gd name="connsiteX3" fmla="*/ 5721830 w 10445415"/>
              <a:gd name="connsiteY3" fmla="*/ 666467 h 4877405"/>
              <a:gd name="connsiteX4" fmla="*/ 7277675 w 10445415"/>
              <a:gd name="connsiteY4" fmla="*/ 774100 h 4877405"/>
              <a:gd name="connsiteX5" fmla="*/ 8691436 w 10445415"/>
              <a:gd name="connsiteY5" fmla="*/ 810644 h 4877405"/>
              <a:gd name="connsiteX6" fmla="*/ 10329168 w 10445415"/>
              <a:gd name="connsiteY6" fmla="*/ 533240 h 4877405"/>
              <a:gd name="connsiteX7" fmla="*/ 10309261 w 10445415"/>
              <a:gd name="connsiteY7" fmla="*/ 4004116 h 4877405"/>
              <a:gd name="connsiteX0" fmla="*/ 1077936 w 10445415"/>
              <a:gd name="connsiteY0" fmla="*/ 5188334 h 5188338"/>
              <a:gd name="connsiteX1" fmla="*/ 81155 w 10445415"/>
              <a:gd name="connsiteY1" fmla="*/ 311029 h 5188338"/>
              <a:gd name="connsiteX2" fmla="*/ 1870898 w 10445415"/>
              <a:gd name="connsiteY2" fmla="*/ 518455 h 5188338"/>
              <a:gd name="connsiteX3" fmla="*/ 3548992 w 10445415"/>
              <a:gd name="connsiteY3" fmla="*/ 707999 h 5188338"/>
              <a:gd name="connsiteX4" fmla="*/ 5721830 w 10445415"/>
              <a:gd name="connsiteY4" fmla="*/ 977398 h 5188338"/>
              <a:gd name="connsiteX5" fmla="*/ 7277675 w 10445415"/>
              <a:gd name="connsiteY5" fmla="*/ 1085031 h 5188338"/>
              <a:gd name="connsiteX6" fmla="*/ 8691436 w 10445415"/>
              <a:gd name="connsiteY6" fmla="*/ 1121575 h 5188338"/>
              <a:gd name="connsiteX7" fmla="*/ 10329168 w 10445415"/>
              <a:gd name="connsiteY7" fmla="*/ 844171 h 5188338"/>
              <a:gd name="connsiteX8" fmla="*/ 10309261 w 10445415"/>
              <a:gd name="connsiteY8" fmla="*/ 4315047 h 5188338"/>
              <a:gd name="connsiteX0" fmla="*/ 1077936 w 10445415"/>
              <a:gd name="connsiteY0" fmla="*/ 5188336 h 5188338"/>
              <a:gd name="connsiteX1" fmla="*/ 81155 w 10445415"/>
              <a:gd name="connsiteY1" fmla="*/ 311031 h 5188338"/>
              <a:gd name="connsiteX2" fmla="*/ 1870898 w 10445415"/>
              <a:gd name="connsiteY2" fmla="*/ 518457 h 5188338"/>
              <a:gd name="connsiteX3" fmla="*/ 3548992 w 10445415"/>
              <a:gd name="connsiteY3" fmla="*/ 708001 h 5188338"/>
              <a:gd name="connsiteX4" fmla="*/ 5721830 w 10445415"/>
              <a:gd name="connsiteY4" fmla="*/ 977400 h 5188338"/>
              <a:gd name="connsiteX5" fmla="*/ 7277675 w 10445415"/>
              <a:gd name="connsiteY5" fmla="*/ 1085033 h 5188338"/>
              <a:gd name="connsiteX6" fmla="*/ 8691436 w 10445415"/>
              <a:gd name="connsiteY6" fmla="*/ 1121577 h 5188338"/>
              <a:gd name="connsiteX7" fmla="*/ 10329168 w 10445415"/>
              <a:gd name="connsiteY7" fmla="*/ 844173 h 5188338"/>
              <a:gd name="connsiteX8" fmla="*/ 10309261 w 10445415"/>
              <a:gd name="connsiteY8" fmla="*/ 4315049 h 5188338"/>
              <a:gd name="connsiteX0" fmla="*/ 1093506 w 10460985"/>
              <a:gd name="connsiteY0" fmla="*/ 4693509 h 4693513"/>
              <a:gd name="connsiteX1" fmla="*/ 80392 w 10460985"/>
              <a:gd name="connsiteY1" fmla="*/ 759559 h 4693513"/>
              <a:gd name="connsiteX2" fmla="*/ 1886468 w 10460985"/>
              <a:gd name="connsiteY2" fmla="*/ 23630 h 4693513"/>
              <a:gd name="connsiteX3" fmla="*/ 3564562 w 10460985"/>
              <a:gd name="connsiteY3" fmla="*/ 213174 h 4693513"/>
              <a:gd name="connsiteX4" fmla="*/ 5737400 w 10460985"/>
              <a:gd name="connsiteY4" fmla="*/ 482573 h 4693513"/>
              <a:gd name="connsiteX5" fmla="*/ 7293245 w 10460985"/>
              <a:gd name="connsiteY5" fmla="*/ 590206 h 4693513"/>
              <a:gd name="connsiteX6" fmla="*/ 8707006 w 10460985"/>
              <a:gd name="connsiteY6" fmla="*/ 626750 h 4693513"/>
              <a:gd name="connsiteX7" fmla="*/ 10344738 w 10460985"/>
              <a:gd name="connsiteY7" fmla="*/ 349346 h 4693513"/>
              <a:gd name="connsiteX8" fmla="*/ 10324831 w 10460985"/>
              <a:gd name="connsiteY8" fmla="*/ 3820222 h 4693513"/>
              <a:gd name="connsiteX0" fmla="*/ 1093506 w 10460985"/>
              <a:gd name="connsiteY0" fmla="*/ 4954004 h 4954008"/>
              <a:gd name="connsiteX1" fmla="*/ 80392 w 10460985"/>
              <a:gd name="connsiteY1" fmla="*/ 1020054 h 4954008"/>
              <a:gd name="connsiteX2" fmla="*/ 1886468 w 10460985"/>
              <a:gd name="connsiteY2" fmla="*/ 284125 h 4954008"/>
              <a:gd name="connsiteX3" fmla="*/ 3564562 w 10460985"/>
              <a:gd name="connsiteY3" fmla="*/ 473669 h 4954008"/>
              <a:gd name="connsiteX4" fmla="*/ 5737400 w 10460985"/>
              <a:gd name="connsiteY4" fmla="*/ 743068 h 4954008"/>
              <a:gd name="connsiteX5" fmla="*/ 7293245 w 10460985"/>
              <a:gd name="connsiteY5" fmla="*/ 850701 h 4954008"/>
              <a:gd name="connsiteX6" fmla="*/ 8707006 w 10460985"/>
              <a:gd name="connsiteY6" fmla="*/ 887245 h 4954008"/>
              <a:gd name="connsiteX7" fmla="*/ 10344738 w 10460985"/>
              <a:gd name="connsiteY7" fmla="*/ 609841 h 4954008"/>
              <a:gd name="connsiteX8" fmla="*/ 10324831 w 10460985"/>
              <a:gd name="connsiteY8" fmla="*/ 4080717 h 4954008"/>
              <a:gd name="connsiteX0" fmla="*/ 1093506 w 10460985"/>
              <a:gd name="connsiteY0" fmla="*/ 4926328 h 4926332"/>
              <a:gd name="connsiteX1" fmla="*/ 80392 w 10460985"/>
              <a:gd name="connsiteY1" fmla="*/ 992378 h 4926332"/>
              <a:gd name="connsiteX2" fmla="*/ 1886468 w 10460985"/>
              <a:gd name="connsiteY2" fmla="*/ 256449 h 4926332"/>
              <a:gd name="connsiteX3" fmla="*/ 3564562 w 10460985"/>
              <a:gd name="connsiteY3" fmla="*/ 445993 h 4926332"/>
              <a:gd name="connsiteX4" fmla="*/ 5737400 w 10460985"/>
              <a:gd name="connsiteY4" fmla="*/ 715392 h 4926332"/>
              <a:gd name="connsiteX5" fmla="*/ 7293245 w 10460985"/>
              <a:gd name="connsiteY5" fmla="*/ 823025 h 4926332"/>
              <a:gd name="connsiteX6" fmla="*/ 8707006 w 10460985"/>
              <a:gd name="connsiteY6" fmla="*/ 859569 h 4926332"/>
              <a:gd name="connsiteX7" fmla="*/ 10344738 w 10460985"/>
              <a:gd name="connsiteY7" fmla="*/ 582165 h 4926332"/>
              <a:gd name="connsiteX8" fmla="*/ 10324831 w 10460985"/>
              <a:gd name="connsiteY8" fmla="*/ 4053041 h 4926332"/>
              <a:gd name="connsiteX0" fmla="*/ 1093506 w 10460985"/>
              <a:gd name="connsiteY0" fmla="*/ 4613719 h 4613723"/>
              <a:gd name="connsiteX1" fmla="*/ 80392 w 10460985"/>
              <a:gd name="connsiteY1" fmla="*/ 679769 h 4613723"/>
              <a:gd name="connsiteX2" fmla="*/ 1902802 w 10460985"/>
              <a:gd name="connsiteY2" fmla="*/ 384073 h 4613723"/>
              <a:gd name="connsiteX3" fmla="*/ 3564562 w 10460985"/>
              <a:gd name="connsiteY3" fmla="*/ 133384 h 4613723"/>
              <a:gd name="connsiteX4" fmla="*/ 5737400 w 10460985"/>
              <a:gd name="connsiteY4" fmla="*/ 402783 h 4613723"/>
              <a:gd name="connsiteX5" fmla="*/ 7293245 w 10460985"/>
              <a:gd name="connsiteY5" fmla="*/ 510416 h 4613723"/>
              <a:gd name="connsiteX6" fmla="*/ 8707006 w 10460985"/>
              <a:gd name="connsiteY6" fmla="*/ 546960 h 4613723"/>
              <a:gd name="connsiteX7" fmla="*/ 10344738 w 10460985"/>
              <a:gd name="connsiteY7" fmla="*/ 269556 h 4613723"/>
              <a:gd name="connsiteX8" fmla="*/ 10324831 w 10460985"/>
              <a:gd name="connsiteY8" fmla="*/ 3740432 h 461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0985" h="4613723">
                <a:moveTo>
                  <a:pt x="1093506" y="4613719"/>
                </a:moveTo>
                <a:cubicBezTo>
                  <a:pt x="1090651" y="4618409"/>
                  <a:pt x="-350446" y="654338"/>
                  <a:pt x="80392" y="679769"/>
                </a:cubicBezTo>
                <a:cubicBezTo>
                  <a:pt x="212552" y="-98544"/>
                  <a:pt x="1498599" y="-224158"/>
                  <a:pt x="1902802" y="384073"/>
                </a:cubicBezTo>
                <a:cubicBezTo>
                  <a:pt x="2307005" y="992304"/>
                  <a:pt x="2925462" y="130266"/>
                  <a:pt x="3564562" y="133384"/>
                </a:cubicBezTo>
                <a:cubicBezTo>
                  <a:pt x="4203662" y="136502"/>
                  <a:pt x="5400895" y="968849"/>
                  <a:pt x="5737400" y="402783"/>
                </a:cubicBezTo>
                <a:cubicBezTo>
                  <a:pt x="6073905" y="-163283"/>
                  <a:pt x="6402526" y="943827"/>
                  <a:pt x="7293245" y="510416"/>
                </a:cubicBezTo>
                <a:cubicBezTo>
                  <a:pt x="8183964" y="77005"/>
                  <a:pt x="8198424" y="587103"/>
                  <a:pt x="8707006" y="546960"/>
                </a:cubicBezTo>
                <a:cubicBezTo>
                  <a:pt x="9474896" y="524756"/>
                  <a:pt x="9960326" y="199043"/>
                  <a:pt x="10344738" y="269556"/>
                </a:cubicBezTo>
                <a:cubicBezTo>
                  <a:pt x="10617089" y="214825"/>
                  <a:pt x="10325586" y="3751053"/>
                  <a:pt x="10324831" y="3740432"/>
                </a:cubicBezTo>
              </a:path>
            </a:pathLst>
          </a:custGeom>
          <a:solidFill>
            <a:srgbClr val="00B0F0"/>
          </a:solidFill>
          <a:ln w="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2987405-61A3-470B-BF5F-A75F2C908E91}"/>
              </a:ext>
            </a:extLst>
          </p:cNvPr>
          <p:cNvSpPr/>
          <p:nvPr/>
        </p:nvSpPr>
        <p:spPr>
          <a:xfrm>
            <a:off x="0" y="6260539"/>
            <a:ext cx="12192000" cy="597463"/>
          </a:xfrm>
          <a:prstGeom prst="rect">
            <a:avLst/>
          </a:prstGeom>
          <a:solidFill>
            <a:srgbClr val="FFFFFF">
              <a:lumMod val="8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517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B523C75-CF3D-451B-BD54-DC4966DB15A4}"/>
              </a:ext>
            </a:extLst>
          </p:cNvPr>
          <p:cNvCxnSpPr/>
          <p:nvPr/>
        </p:nvCxnSpPr>
        <p:spPr>
          <a:xfrm>
            <a:off x="9660396" y="3918318"/>
            <a:ext cx="0" cy="2246986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739860CD-6F11-4A13-93F7-61C1F1E6AE48}"/>
              </a:ext>
            </a:extLst>
          </p:cNvPr>
          <p:cNvCxnSpPr/>
          <p:nvPr/>
        </p:nvCxnSpPr>
        <p:spPr>
          <a:xfrm>
            <a:off x="9717555" y="3918318"/>
            <a:ext cx="14851" cy="2246986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B46C112C-11DB-4BDF-8FE6-9AE7BF1AC1E1}"/>
              </a:ext>
            </a:extLst>
          </p:cNvPr>
          <p:cNvCxnSpPr/>
          <p:nvPr/>
        </p:nvCxnSpPr>
        <p:spPr>
          <a:xfrm flipV="1">
            <a:off x="9588388" y="6165304"/>
            <a:ext cx="216024" cy="186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33829A0C-0E59-447C-8820-2FF8E28ECF7E}"/>
              </a:ext>
            </a:extLst>
          </p:cNvPr>
          <p:cNvCxnSpPr/>
          <p:nvPr/>
        </p:nvCxnSpPr>
        <p:spPr>
          <a:xfrm>
            <a:off x="9592654" y="6165306"/>
            <a:ext cx="0" cy="597811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6661C32D-47CF-4705-BFE0-29CFAFC5467F}"/>
              </a:ext>
            </a:extLst>
          </p:cNvPr>
          <p:cNvCxnSpPr/>
          <p:nvPr/>
        </p:nvCxnSpPr>
        <p:spPr>
          <a:xfrm>
            <a:off x="9804412" y="6165306"/>
            <a:ext cx="0" cy="597811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35D35A8-CFE4-46F7-A286-5830BC276F9A}"/>
              </a:ext>
            </a:extLst>
          </p:cNvPr>
          <p:cNvCxnSpPr/>
          <p:nvPr/>
        </p:nvCxnSpPr>
        <p:spPr>
          <a:xfrm>
            <a:off x="9588388" y="6763115"/>
            <a:ext cx="216024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2E63F0D1-796D-400E-B2E3-2FF8572D0A5B}"/>
              </a:ext>
            </a:extLst>
          </p:cNvPr>
          <p:cNvCxnSpPr/>
          <p:nvPr/>
        </p:nvCxnSpPr>
        <p:spPr>
          <a:xfrm>
            <a:off x="3323692" y="3983319"/>
            <a:ext cx="0" cy="2181987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18DA20A1-A668-4FAF-BE99-8ECED2A1C7C6}"/>
              </a:ext>
            </a:extLst>
          </p:cNvPr>
          <p:cNvCxnSpPr/>
          <p:nvPr/>
        </p:nvCxnSpPr>
        <p:spPr>
          <a:xfrm>
            <a:off x="3395700" y="3983319"/>
            <a:ext cx="0" cy="2181987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07A4E7FD-E9AC-453E-A3D8-BCE42A096EAE}"/>
              </a:ext>
            </a:extLst>
          </p:cNvPr>
          <p:cNvCxnSpPr/>
          <p:nvPr/>
        </p:nvCxnSpPr>
        <p:spPr>
          <a:xfrm flipV="1">
            <a:off x="3251684" y="6165304"/>
            <a:ext cx="216024" cy="186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5681CEF5-B21C-4677-B949-A0813484CAD0}"/>
              </a:ext>
            </a:extLst>
          </p:cNvPr>
          <p:cNvCxnSpPr/>
          <p:nvPr/>
        </p:nvCxnSpPr>
        <p:spPr>
          <a:xfrm>
            <a:off x="3255950" y="6165306"/>
            <a:ext cx="0" cy="597811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52AFAB1E-267B-4017-9C2A-814699C70319}"/>
              </a:ext>
            </a:extLst>
          </p:cNvPr>
          <p:cNvCxnSpPr/>
          <p:nvPr/>
        </p:nvCxnSpPr>
        <p:spPr>
          <a:xfrm>
            <a:off x="3467708" y="6165306"/>
            <a:ext cx="0" cy="597811"/>
          </a:xfrm>
          <a:prstGeom prst="line">
            <a:avLst/>
          </a:prstGeom>
          <a:noFill/>
          <a:ln w="9525" cap="flat" cmpd="sng" algn="ctr">
            <a:solidFill>
              <a:srgbClr val="051737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60D250D9-4879-4E93-8A2E-5B91F6606472}"/>
              </a:ext>
            </a:extLst>
          </p:cNvPr>
          <p:cNvCxnSpPr/>
          <p:nvPr/>
        </p:nvCxnSpPr>
        <p:spPr>
          <a:xfrm>
            <a:off x="3251684" y="6763115"/>
            <a:ext cx="216024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pic>
        <p:nvPicPr>
          <p:cNvPr id="30" name="Picture 16">
            <a:extLst>
              <a:ext uri="{FF2B5EF4-FFF2-40B4-BE49-F238E27FC236}">
                <a16:creationId xmlns:a16="http://schemas.microsoft.com/office/drawing/2014/main" id="{5BD4A40B-0D51-43B7-93BD-34A61C59A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7000" decel="5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0.25 -1.85185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7000" decel="5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875E-6 -3.7037E-6 L 0.25 -3.7037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2.29167E-6 0.0120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81481E-6 L -2.70833E-6 0.03078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48000" decel="5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48000" decel="5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A36649D-46CB-45EA-9D42-7714683D8E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67F751-4D4A-4B9A-8805-835053790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7E5196F-7FCE-4478-B5B4-1CE77CBD3E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COILED TUBING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5D65091-9C96-4ADA-A498-702C7AE9B4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25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82BD4F08-48A6-4E92-804B-B597D3F81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776" y="2655630"/>
            <a:ext cx="9474200" cy="3667726"/>
          </a:xfrm>
          <a:prstGeom prst="rect">
            <a:avLst/>
          </a:prstGeom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2A2D05E-9D4C-4BF6-A29E-77EEED612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9817" y="1755601"/>
            <a:ext cx="4667752" cy="4095750"/>
          </a:xfrm>
        </p:spPr>
        <p:txBody>
          <a:bodyPr>
            <a:normAutofit/>
          </a:bodyPr>
          <a:lstStyle/>
          <a:p>
            <a:r>
              <a:rPr lang="nl-NL" sz="1400" dirty="0" err="1"/>
              <a:t>Payload</a:t>
            </a:r>
            <a:r>
              <a:rPr lang="nl-NL" sz="1400" dirty="0"/>
              <a:t> </a:t>
            </a:r>
            <a:r>
              <a:rPr lang="nl-NL" sz="1400" dirty="0" err="1"/>
              <a:t>Capacity</a:t>
            </a:r>
            <a:r>
              <a:rPr lang="nl-NL" sz="1400" dirty="0"/>
              <a:t>: 700mT</a:t>
            </a:r>
          </a:p>
          <a:p>
            <a:r>
              <a:rPr lang="nl-NL" sz="1400" dirty="0"/>
              <a:t>Offshore </a:t>
            </a:r>
            <a:r>
              <a:rPr lang="nl-NL" sz="1400" dirty="0" err="1"/>
              <a:t>crane</a:t>
            </a:r>
            <a:r>
              <a:rPr lang="nl-NL" sz="1400" dirty="0"/>
              <a:t> </a:t>
            </a:r>
            <a:r>
              <a:rPr lang="nl-NL" sz="1400" dirty="0" err="1"/>
              <a:t>capabilities</a:t>
            </a:r>
            <a:endParaRPr lang="nl-NL" sz="1400" dirty="0"/>
          </a:p>
          <a:p>
            <a:r>
              <a:rPr lang="nl-NL" sz="1400" dirty="0" err="1"/>
              <a:t>Working</a:t>
            </a:r>
            <a:r>
              <a:rPr lang="nl-NL" sz="1400" dirty="0"/>
              <a:t> platform 12x12m</a:t>
            </a:r>
          </a:p>
          <a:p>
            <a:endParaRPr lang="nl-NL" sz="1400" dirty="0"/>
          </a:p>
          <a:p>
            <a:r>
              <a:rPr lang="nl-NL" sz="1400" dirty="0"/>
              <a:t>Multi </a:t>
            </a:r>
            <a:r>
              <a:rPr lang="nl-NL" sz="1400" dirty="0" err="1"/>
              <a:t>purpose</a:t>
            </a:r>
            <a:r>
              <a:rPr lang="nl-NL" sz="1400" dirty="0"/>
              <a:t>:</a:t>
            </a:r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 err="1"/>
              <a:t>Coiled</a:t>
            </a:r>
            <a:r>
              <a:rPr lang="nl-NL" sz="1400" dirty="0"/>
              <a:t> </a:t>
            </a:r>
            <a:r>
              <a:rPr lang="nl-NL" sz="1400" dirty="0" err="1"/>
              <a:t>Tubing</a:t>
            </a:r>
            <a:endParaRPr lang="nl-NL" sz="1400" dirty="0"/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 err="1"/>
              <a:t>Wireline</a:t>
            </a:r>
            <a:endParaRPr lang="nl-NL" sz="1400" dirty="0"/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/>
              <a:t>Slickline</a:t>
            </a:r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/>
              <a:t>Drilling</a:t>
            </a:r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/>
              <a:t>Etc.</a:t>
            </a:r>
          </a:p>
          <a:p>
            <a:endParaRPr lang="en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613F1E4-2AAE-4987-BCD7-867552CEE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AB88CC3-1BC8-4023-AF89-3B07F813E0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COILED TUBING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72997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water, boot, schip, buiten&#10;&#10;Automatisch gegenereerde beschrijving">
            <a:extLst>
              <a:ext uri="{FF2B5EF4-FFF2-40B4-BE49-F238E27FC236}">
                <a16:creationId xmlns:a16="http://schemas.microsoft.com/office/drawing/2014/main" id="{086B2F2F-26D5-462E-B952-07307B4B4F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C26D5A8-DA12-4A93-92FF-39C07EE6F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5086B8-C441-4CBD-B891-C43AC27A78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BM SOLUTION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14778162-F0F0-46D4-89A8-BA12C52BF6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11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oot, buiten, transport&#10;&#10;Automatisch gegenereerde beschrijving">
            <a:extLst>
              <a:ext uri="{FF2B5EF4-FFF2-40B4-BE49-F238E27FC236}">
                <a16:creationId xmlns:a16="http://schemas.microsoft.com/office/drawing/2014/main" id="{3E3CBB04-0D58-458B-B888-2201EF4C8E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A8F0A49-BE2B-43E6-A9CE-12DDA7247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D0E1A1-3DBD-4D9A-97AC-37E8F6ECE6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DBF874D7-504C-4A42-AA6D-777A90B25A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52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water, lucht, boot, buiten&#10;&#10;Automatisch gegenereerde beschrijving">
            <a:extLst>
              <a:ext uri="{FF2B5EF4-FFF2-40B4-BE49-F238E27FC236}">
                <a16:creationId xmlns:a16="http://schemas.microsoft.com/office/drawing/2014/main" id="{D926FF10-E665-4D18-8A37-609C96E14C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5E5812-DC7B-48DD-B3DA-8D2DC4E9E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DB12906-BDD3-4D06-89F6-C0D6251450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831BE1F7-0D1B-4B53-9827-77066A1C4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47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oot, buiten, schip&#10;&#10;Automatisch gegenereerde beschrijving">
            <a:extLst>
              <a:ext uri="{FF2B5EF4-FFF2-40B4-BE49-F238E27FC236}">
                <a16:creationId xmlns:a16="http://schemas.microsoft.com/office/drawing/2014/main" id="{2DA5FAEE-9DCC-4B22-9E24-FFA81C7776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5525AD9-EE1B-41E2-A05C-BAD2C65B1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87C94B9-FA73-44A4-85F1-079D83F0D5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988C91A9-32A3-4FD4-8AF7-937D7EEA18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98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, boot, water, schip&#10;&#10;Automatisch gegenereerde beschrijving">
            <a:extLst>
              <a:ext uri="{FF2B5EF4-FFF2-40B4-BE49-F238E27FC236}">
                <a16:creationId xmlns:a16="http://schemas.microsoft.com/office/drawing/2014/main" id="{499A1778-F820-4DE0-83B3-E5733E41FF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F7CC630-DDF9-4A6C-8AE4-824B37FA4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8ED0A4D-92CD-47B0-81D2-D312A6DAB7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7B3738CD-B930-4B90-A0B2-F28F64D68D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83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, boot, water, schip&#10;&#10;Automatisch gegenereerde beschrijving">
            <a:extLst>
              <a:ext uri="{FF2B5EF4-FFF2-40B4-BE49-F238E27FC236}">
                <a16:creationId xmlns:a16="http://schemas.microsoft.com/office/drawing/2014/main" id="{499A1778-F820-4DE0-83B3-E5733E41FF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F7CC630-DDF9-4A6C-8AE4-824B37FA4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8ED0A4D-92CD-47B0-81D2-D312A6DAB7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7B3738CD-B930-4B90-A0B2-F28F64D68D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7" name="Oval 6">
            <a:hlinkClick r:id="rId4"/>
            <a:extLst>
              <a:ext uri="{FF2B5EF4-FFF2-40B4-BE49-F238E27FC236}">
                <a16:creationId xmlns:a16="http://schemas.microsoft.com/office/drawing/2014/main" id="{925861F5-3093-4FD2-A196-DEBF0676B881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Isosceles Triangle 9">
            <a:hlinkClick r:id="rId4"/>
            <a:extLst>
              <a:ext uri="{FF2B5EF4-FFF2-40B4-BE49-F238E27FC236}">
                <a16:creationId xmlns:a16="http://schemas.microsoft.com/office/drawing/2014/main" id="{48D89B32-137B-4F73-B53A-0C4AC83D8214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hlinkClick r:id="rId4"/>
            <a:extLst>
              <a:ext uri="{FF2B5EF4-FFF2-40B4-BE49-F238E27FC236}">
                <a16:creationId xmlns:a16="http://schemas.microsoft.com/office/drawing/2014/main" id="{23B19343-29C7-49D5-A7BE-519EFACCEA4F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3061032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278F0D6-C204-446A-8BD3-3B63ED9255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838" y="1403775"/>
            <a:ext cx="6784868" cy="396044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41EF25E4-F865-45AE-B5C7-EF6EF63ABB3B}"/>
              </a:ext>
            </a:extLst>
          </p:cNvPr>
          <p:cNvSpPr/>
          <p:nvPr/>
        </p:nvSpPr>
        <p:spPr>
          <a:xfrm>
            <a:off x="11468100" y="6146800"/>
            <a:ext cx="723900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497009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BM stijl">
      <a:dk1>
        <a:srgbClr val="051642"/>
      </a:dk1>
      <a:lt1>
        <a:srgbClr val="FFFFFF"/>
      </a:lt1>
      <a:dk2>
        <a:srgbClr val="051642"/>
      </a:dk2>
      <a:lt2>
        <a:srgbClr val="FFFFFF"/>
      </a:lt2>
      <a:accent1>
        <a:srgbClr val="FFFFFF"/>
      </a:accent1>
      <a:accent2>
        <a:srgbClr val="051642"/>
      </a:accent2>
      <a:accent3>
        <a:srgbClr val="808285"/>
      </a:accent3>
      <a:accent4>
        <a:srgbClr val="F4792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5627</TotalTime>
  <Words>352</Words>
  <Application>Microsoft Office PowerPoint</Application>
  <PresentationFormat>Breedbeeld</PresentationFormat>
  <Paragraphs>108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Wingdings</vt:lpstr>
      <vt:lpstr>Kantoorthema</vt:lpstr>
      <vt:lpstr>PowerPoint-presentatie</vt:lpstr>
      <vt:lpstr>PowerPoint-presentatie</vt:lpstr>
      <vt:lpstr>BARGE MASTER SOLUTIONS</vt:lpstr>
      <vt:lpstr>BARGE MASTER SOLUTIONS</vt:lpstr>
      <vt:lpstr>BARGE MASTER SOLUTIONS</vt:lpstr>
      <vt:lpstr>BARGE MASTER SOLUTIONS</vt:lpstr>
      <vt:lpstr>BARGE MASTER SOLUTIONS</vt:lpstr>
      <vt:lpstr>BARGE MASTER SOLUTIONS</vt:lpstr>
      <vt:lpstr>BARGE MASTER SOLUTIONS</vt:lpstr>
      <vt:lpstr>PowerPoint-presentatie</vt:lpstr>
      <vt:lpstr>BARGE MASTER SOLUTIONS</vt:lpstr>
      <vt:lpstr>BARGE MASTER SOLUTIONS</vt:lpstr>
      <vt:lpstr>BARGE MASTER SOLUTIONS</vt:lpstr>
      <vt:lpstr>PowerPoint-presentatie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Elvira Jansen</dc:creator>
  <cp:lastModifiedBy>Elvira Jansen</cp:lastModifiedBy>
  <cp:revision>224</cp:revision>
  <dcterms:created xsi:type="dcterms:W3CDTF">2019-05-31T10:03:00Z</dcterms:created>
  <dcterms:modified xsi:type="dcterms:W3CDTF">2019-12-20T11:50:52Z</dcterms:modified>
</cp:coreProperties>
</file>