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notesMasterIdLst>
    <p:notesMasterId r:id="rId22"/>
  </p:notesMasterIdLst>
  <p:sldIdLst>
    <p:sldId id="1178" r:id="rId3"/>
    <p:sldId id="1179" r:id="rId4"/>
    <p:sldId id="1180" r:id="rId5"/>
    <p:sldId id="1181" r:id="rId6"/>
    <p:sldId id="1182" r:id="rId7"/>
    <p:sldId id="1148" r:id="rId8"/>
    <p:sldId id="1186" r:id="rId9"/>
    <p:sldId id="1147" r:id="rId10"/>
    <p:sldId id="1184" r:id="rId11"/>
    <p:sldId id="1133" r:id="rId12"/>
    <p:sldId id="1134" r:id="rId13"/>
    <p:sldId id="1152" r:id="rId14"/>
    <p:sldId id="1140" r:id="rId15"/>
    <p:sldId id="1187" r:id="rId16"/>
    <p:sldId id="1239" r:id="rId17"/>
    <p:sldId id="1162" r:id="rId18"/>
    <p:sldId id="1159" r:id="rId19"/>
    <p:sldId id="1185" r:id="rId20"/>
    <p:sldId id="1175" r:id="rId21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M intro" id="{287D6A1F-6896-444D-A3D3-042849447117}">
          <p14:sldIdLst>
            <p14:sldId id="1178"/>
            <p14:sldId id="1179"/>
            <p14:sldId id="1180"/>
            <p14:sldId id="1181"/>
            <p14:sldId id="1182"/>
          </p14:sldIdLst>
        </p14:section>
        <p14:section name="BM-T700" id="{336D131C-1FEF-4639-B595-AAA59E9BCBAB}">
          <p14:sldIdLst>
            <p14:sldId id="1148"/>
            <p14:sldId id="1186"/>
            <p14:sldId id="1147"/>
            <p14:sldId id="1184"/>
          </p14:sldIdLst>
        </p14:section>
        <p14:section name="BM-T40" id="{F1BE8B7B-0D59-4D94-B298-20A290C6B65A}">
          <p14:sldIdLst>
            <p14:sldId id="1133"/>
            <p14:sldId id="1134"/>
            <p14:sldId id="1152"/>
            <p14:sldId id="1140"/>
          </p14:sldIdLst>
        </p14:section>
        <p14:section name="MCG" id="{E06E4C75-4106-4BE1-B2E3-4AA31BBB7953}">
          <p14:sldIdLst>
            <p14:sldId id="1187"/>
            <p14:sldId id="1239"/>
            <p14:sldId id="1162"/>
            <p14:sldId id="1159"/>
            <p14:sldId id="1185"/>
            <p14:sldId id="11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D2FF"/>
    <a:srgbClr val="53C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46" autoAdjust="0"/>
    <p:restoredTop sz="94660"/>
  </p:normalViewPr>
  <p:slideViewPr>
    <p:cSldViewPr snapToGrid="0">
      <p:cViewPr>
        <p:scale>
          <a:sx n="100" d="100"/>
          <a:sy n="100" d="100"/>
        </p:scale>
        <p:origin x="858" y="7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29E6DE-78EF-4D63-9A5D-F26AA108DF4B}" type="datetimeFigureOut">
              <a:rPr lang="en-NL" smtClean="0"/>
              <a:t>20/12/2019</a:t>
            </a:fld>
            <a:endParaRPr lang="en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1520EB-161F-4C70-8104-C0F2428B60BE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3035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YV3790ef7Hw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barge-master.com/t40" TargetMode="Externa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YV3790ef7Hw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www.barge-master.com/t40" TargetMode="Externa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5F4625F6-9863-4096-B816-BCBBAEF034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                                                          afbeelding</a:t>
            </a:r>
          </a:p>
          <a:p>
            <a:endParaRPr lang="en-NL" dirty="0"/>
          </a:p>
        </p:txBody>
      </p:sp>
      <p:pic>
        <p:nvPicPr>
          <p:cNvPr id="15" name="Picture 16">
            <a:extLst>
              <a:ext uri="{FF2B5EF4-FFF2-40B4-BE49-F238E27FC236}">
                <a16:creationId xmlns:a16="http://schemas.microsoft.com/office/drawing/2014/main" id="{78151596-0754-48EC-AA7B-8F97D16F89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  <p:sp>
        <p:nvSpPr>
          <p:cNvPr id="8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4DE9108-51C0-4FD1-9E1D-DF2A8D9D7B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9" name="Tijdelijke aanduiding voor tekst 11">
            <a:extLst>
              <a:ext uri="{FF2B5EF4-FFF2-40B4-BE49-F238E27FC236}">
                <a16:creationId xmlns:a16="http://schemas.microsoft.com/office/drawing/2014/main" id="{63740FBB-8F84-4EF4-A277-9B0179E12B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369248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0BFB689-0B19-4ACC-AF65-EA3D9735F5E5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0946A044-B0A7-41B1-848F-68AAC4B67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060" y="2108026"/>
            <a:ext cx="4667752" cy="4095750"/>
          </a:xfrm>
        </p:spPr>
        <p:txBody>
          <a:bodyPr/>
          <a:lstStyle>
            <a:lvl1pPr marL="228600" indent="-2286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12" name="Tijdelijke aanduiding voor tekst 10">
            <a:extLst>
              <a:ext uri="{FF2B5EF4-FFF2-40B4-BE49-F238E27FC236}">
                <a16:creationId xmlns:a16="http://schemas.microsoft.com/office/drawing/2014/main" id="{E140EA50-2130-4156-B765-FB0CF33D1B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891" y="2108026"/>
            <a:ext cx="4667752" cy="4095750"/>
          </a:xfrm>
        </p:spPr>
        <p:txBody>
          <a:bodyPr/>
          <a:lstStyle>
            <a:lvl1pPr marL="228600" indent="-2286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14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0C32CA0-51D9-4392-A84D-9BA7487CA55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5" name="Tijdelijke aanduiding voor tekst 11">
            <a:extLst>
              <a:ext uri="{FF2B5EF4-FFF2-40B4-BE49-F238E27FC236}">
                <a16:creationId xmlns:a16="http://schemas.microsoft.com/office/drawing/2014/main" id="{D7C3D843-8648-465E-B95C-19126BF018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2427564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0" name="Tijdelijke aanduiding voor tekst 10">
            <a:extLst>
              <a:ext uri="{FF2B5EF4-FFF2-40B4-BE49-F238E27FC236}">
                <a16:creationId xmlns:a16="http://schemas.microsoft.com/office/drawing/2014/main" id="{B6702F4F-2217-4154-B538-692C0E26F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060" y="2108026"/>
            <a:ext cx="4667752" cy="4095750"/>
          </a:xfrm>
        </p:spPr>
        <p:txBody>
          <a:bodyPr/>
          <a:lstStyle>
            <a:lvl1pPr marL="228600" indent="-2286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B043AE2F-C097-4FC6-8E3F-49937345AC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99163" y="1377950"/>
            <a:ext cx="5654675" cy="4826000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                                               afbeelding</a:t>
            </a:r>
            <a:endParaRPr lang="en-NL" dirty="0"/>
          </a:p>
        </p:txBody>
      </p:sp>
      <p:sp>
        <p:nvSpPr>
          <p:cNvPr id="14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E92EE2E-9F94-40A1-B12F-AFE6AD960E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5" name="Tijdelijke aanduiding voor tekst 11">
            <a:extLst>
              <a:ext uri="{FF2B5EF4-FFF2-40B4-BE49-F238E27FC236}">
                <a16:creationId xmlns:a16="http://schemas.microsoft.com/office/drawing/2014/main" id="{299611BB-7A79-4399-8D69-003EFE3AAE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059419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B043AE2F-C097-4FC6-8E3F-49937345AC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03964" y="1857498"/>
            <a:ext cx="5092784" cy="4346452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                                               afbeelding</a:t>
            </a:r>
            <a:endParaRPr lang="en-NL" dirty="0"/>
          </a:p>
        </p:txBody>
      </p:sp>
      <p:sp>
        <p:nvSpPr>
          <p:cNvPr id="11" name="Tijdelijke aanduiding voor afbeelding 11">
            <a:extLst>
              <a:ext uri="{FF2B5EF4-FFF2-40B4-BE49-F238E27FC236}">
                <a16:creationId xmlns:a16="http://schemas.microsoft.com/office/drawing/2014/main" id="{BBA18795-C0AF-4369-A780-A1E39AC346E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1685" y="1857498"/>
            <a:ext cx="5092784" cy="4346452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                                               afbeelding</a:t>
            </a:r>
            <a:endParaRPr lang="en-NL" dirty="0"/>
          </a:p>
        </p:txBody>
      </p:sp>
      <p:sp>
        <p:nvSpPr>
          <p:cNvPr id="14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89E1AA9-7563-4281-A522-DA662E0612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5" name="Tijdelijke aanduiding voor tekst 11">
            <a:extLst>
              <a:ext uri="{FF2B5EF4-FFF2-40B4-BE49-F238E27FC236}">
                <a16:creationId xmlns:a16="http://schemas.microsoft.com/office/drawing/2014/main" id="{7DE592AE-4E66-4A50-9623-72B91C5138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59864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1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1A133A8-305A-4B7D-A605-619BE26CD8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C6C27A7A-E730-4151-94E8-BDDF1B5275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811416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ov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media 2">
            <a:extLst>
              <a:ext uri="{FF2B5EF4-FFF2-40B4-BE49-F238E27FC236}">
                <a16:creationId xmlns:a16="http://schemas.microsoft.com/office/drawing/2014/main" id="{2D91ECFF-5B1D-4885-AD8C-92A5F0E04AE2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movie</a:t>
            </a:r>
            <a:endParaRPr lang="en-NL" dirty="0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3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4B67230-2F8E-4D30-9EA6-645FDE0384E4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6C3A5384-F806-4DA3-BF51-9F701C3564F8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8EA57E06-AC3E-4321-A608-C4280A5B758A}"/>
              </a:ext>
            </a:extLst>
          </p:cNvPr>
          <p:cNvGrpSpPr/>
          <p:nvPr userDrawn="1"/>
        </p:nvGrpSpPr>
        <p:grpSpPr>
          <a:xfrm>
            <a:off x="279320" y="5839333"/>
            <a:ext cx="718945" cy="698404"/>
            <a:chOff x="279320" y="5839333"/>
            <a:chExt cx="718945" cy="698404"/>
          </a:xfrm>
        </p:grpSpPr>
        <p:sp>
          <p:nvSpPr>
            <p:cNvPr id="10" name="Oval 6">
              <a:hlinkClick r:id="rId3"/>
              <a:extLst>
                <a:ext uri="{FF2B5EF4-FFF2-40B4-BE49-F238E27FC236}">
                  <a16:creationId xmlns:a16="http://schemas.microsoft.com/office/drawing/2014/main" id="{42977614-2077-444B-B3AA-894BE744CFD3}"/>
                </a:ext>
              </a:extLst>
            </p:cNvPr>
            <p:cNvSpPr/>
            <p:nvPr/>
          </p:nvSpPr>
          <p:spPr>
            <a:xfrm>
              <a:off x="279320" y="5839333"/>
              <a:ext cx="718945" cy="698404"/>
            </a:xfrm>
            <a:prstGeom prst="ellipse">
              <a:avLst/>
            </a:prstGeom>
            <a:solidFill>
              <a:srgbClr val="00B0F0">
                <a:alpha val="50000"/>
              </a:srgbClr>
            </a:solidFill>
            <a:ln w="28575"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Isosceles Triangle 9">
              <a:hlinkClick r:id="rId4"/>
              <a:extLst>
                <a:ext uri="{FF2B5EF4-FFF2-40B4-BE49-F238E27FC236}">
                  <a16:creationId xmlns:a16="http://schemas.microsoft.com/office/drawing/2014/main" id="{2DD237C4-7DC5-4F64-A56C-96060E725E1F}"/>
                </a:ext>
              </a:extLst>
            </p:cNvPr>
            <p:cNvSpPr/>
            <p:nvPr/>
          </p:nvSpPr>
          <p:spPr>
            <a:xfrm rot="5400000">
              <a:off x="528599" y="6003662"/>
              <a:ext cx="369743" cy="369743"/>
            </a:xfrm>
            <a:prstGeom prst="triangl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ekstvak 1">
            <a:extLst>
              <a:ext uri="{FF2B5EF4-FFF2-40B4-BE49-F238E27FC236}">
                <a16:creationId xmlns:a16="http://schemas.microsoft.com/office/drawing/2014/main" id="{B9576EDC-7460-49BD-869B-600E539E84CB}"/>
              </a:ext>
            </a:extLst>
          </p:cNvPr>
          <p:cNvSpPr txBox="1"/>
          <p:nvPr userDrawn="1"/>
        </p:nvSpPr>
        <p:spPr>
          <a:xfrm>
            <a:off x="1177568" y="6003662"/>
            <a:ext cx="2401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047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17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0D1ADA0-8134-42E2-B335-CE279752E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2E42A-984B-4F58-9670-A87C92D0CE63}" type="datetimeFigureOut">
              <a:rPr lang="en-NL" smtClean="0"/>
              <a:t>20/12/2019</a:t>
            </a:fld>
            <a:endParaRPr lang="en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3E2E345-869D-4E86-B57E-22A1457AC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58C8446-76E7-4F4E-BB60-F272A5CED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6BE1F-DFFD-4260-A0A2-7840F66068CD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5848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5F4625F6-9863-4096-B816-BCBBAEF034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                                                          afbeelding</a:t>
            </a:r>
          </a:p>
          <a:p>
            <a:endParaRPr lang="en-NL" dirty="0"/>
          </a:p>
        </p:txBody>
      </p:sp>
      <p:pic>
        <p:nvPicPr>
          <p:cNvPr id="15" name="Picture 16">
            <a:extLst>
              <a:ext uri="{FF2B5EF4-FFF2-40B4-BE49-F238E27FC236}">
                <a16:creationId xmlns:a16="http://schemas.microsoft.com/office/drawing/2014/main" id="{78151596-0754-48EC-AA7B-8F97D16F89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  <p:sp>
        <p:nvSpPr>
          <p:cNvPr id="8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4DE9108-51C0-4FD1-9E1D-DF2A8D9D7B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9" name="Tijdelijke aanduiding voor tekst 11">
            <a:extLst>
              <a:ext uri="{FF2B5EF4-FFF2-40B4-BE49-F238E27FC236}">
                <a16:creationId xmlns:a16="http://schemas.microsoft.com/office/drawing/2014/main" id="{63740FBB-8F84-4EF4-A277-9B0179E12B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905769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0BFB689-0B19-4ACC-AF65-EA3D9735F5E5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0946A044-B0A7-41B1-848F-68AAC4B67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060" y="2108026"/>
            <a:ext cx="4667752" cy="4095750"/>
          </a:xfrm>
        </p:spPr>
        <p:txBody>
          <a:bodyPr/>
          <a:lstStyle>
            <a:lvl1pPr marL="228600" indent="-2286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12" name="Tijdelijke aanduiding voor tekst 10">
            <a:extLst>
              <a:ext uri="{FF2B5EF4-FFF2-40B4-BE49-F238E27FC236}">
                <a16:creationId xmlns:a16="http://schemas.microsoft.com/office/drawing/2014/main" id="{E140EA50-2130-4156-B765-FB0CF33D1B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891" y="2108026"/>
            <a:ext cx="4667752" cy="4095750"/>
          </a:xfrm>
        </p:spPr>
        <p:txBody>
          <a:bodyPr/>
          <a:lstStyle>
            <a:lvl1pPr marL="228600" indent="-2286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14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0C32CA0-51D9-4392-A84D-9BA7487CA55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5" name="Tijdelijke aanduiding voor tekst 11">
            <a:extLst>
              <a:ext uri="{FF2B5EF4-FFF2-40B4-BE49-F238E27FC236}">
                <a16:creationId xmlns:a16="http://schemas.microsoft.com/office/drawing/2014/main" id="{D7C3D843-8648-465E-B95C-19126BF018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2494450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0" name="Tijdelijke aanduiding voor tekst 10">
            <a:extLst>
              <a:ext uri="{FF2B5EF4-FFF2-40B4-BE49-F238E27FC236}">
                <a16:creationId xmlns:a16="http://schemas.microsoft.com/office/drawing/2014/main" id="{B6702F4F-2217-4154-B538-692C0E26F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060" y="2108026"/>
            <a:ext cx="4667752" cy="4095750"/>
          </a:xfrm>
        </p:spPr>
        <p:txBody>
          <a:bodyPr/>
          <a:lstStyle>
            <a:lvl1pPr marL="228600" indent="-2286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0B0F0"/>
              </a:buClr>
              <a:buFont typeface="Wingdings" panose="05000000000000000000" pitchFamily="2" charset="2"/>
              <a:buChar char="§"/>
              <a:defRPr sz="1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B043AE2F-C097-4FC6-8E3F-49937345AC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99163" y="1377950"/>
            <a:ext cx="5654675" cy="4826000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                                               afbeelding</a:t>
            </a:r>
            <a:endParaRPr lang="en-NL" dirty="0"/>
          </a:p>
        </p:txBody>
      </p:sp>
      <p:sp>
        <p:nvSpPr>
          <p:cNvPr id="14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E92EE2E-9F94-40A1-B12F-AFE6AD960E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5" name="Tijdelijke aanduiding voor tekst 11">
            <a:extLst>
              <a:ext uri="{FF2B5EF4-FFF2-40B4-BE49-F238E27FC236}">
                <a16:creationId xmlns:a16="http://schemas.microsoft.com/office/drawing/2014/main" id="{299611BB-7A79-4399-8D69-003EFE3AAE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27056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B043AE2F-C097-4FC6-8E3F-49937345AC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03964" y="1857498"/>
            <a:ext cx="5092784" cy="4346452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                                               afbeelding</a:t>
            </a:r>
            <a:endParaRPr lang="en-NL" dirty="0"/>
          </a:p>
        </p:txBody>
      </p:sp>
      <p:sp>
        <p:nvSpPr>
          <p:cNvPr id="11" name="Tijdelijke aanduiding voor afbeelding 11">
            <a:extLst>
              <a:ext uri="{FF2B5EF4-FFF2-40B4-BE49-F238E27FC236}">
                <a16:creationId xmlns:a16="http://schemas.microsoft.com/office/drawing/2014/main" id="{BBA18795-C0AF-4369-A780-A1E39AC346E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1685" y="1857498"/>
            <a:ext cx="5092784" cy="4346452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                                               afbeelding</a:t>
            </a:r>
            <a:endParaRPr lang="en-NL" dirty="0"/>
          </a:p>
        </p:txBody>
      </p:sp>
      <p:sp>
        <p:nvSpPr>
          <p:cNvPr id="14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89E1AA9-7563-4281-A522-DA662E0612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5" name="Tijdelijke aanduiding voor tekst 11">
            <a:extLst>
              <a:ext uri="{FF2B5EF4-FFF2-40B4-BE49-F238E27FC236}">
                <a16:creationId xmlns:a16="http://schemas.microsoft.com/office/drawing/2014/main" id="{7DE592AE-4E66-4A50-9623-72B91C5138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8116892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1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1A133A8-305A-4B7D-A605-619BE26CD8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C6C27A7A-E730-4151-94E8-BDDF1B5275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553290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ov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media 2">
            <a:extLst>
              <a:ext uri="{FF2B5EF4-FFF2-40B4-BE49-F238E27FC236}">
                <a16:creationId xmlns:a16="http://schemas.microsoft.com/office/drawing/2014/main" id="{2D91ECFF-5B1D-4885-AD8C-92A5F0E04AE2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movie</a:t>
            </a:r>
            <a:endParaRPr lang="en-NL" dirty="0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13" name="Titel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4B67230-2F8E-4D30-9EA6-645FDE0384E4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0" y="359170"/>
            <a:ext cx="3715047" cy="867276"/>
          </a:xfrm>
          <a:prstGeom prst="rect">
            <a:avLst/>
          </a:prstGeom>
          <a:solidFill>
            <a:srgbClr val="00B0F0"/>
          </a:solidFill>
        </p:spPr>
        <p:txBody>
          <a:bodyPr wrap="none" lIns="288000" tIns="144000" rIns="288000" bIns="468000" anchor="ctr">
            <a:spAutoFit/>
          </a:bodyPr>
          <a:lstStyle>
            <a:lvl1pPr algn="l">
              <a:defRPr sz="1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HOOFDTITEL VAN DE SLIDE</a:t>
            </a:r>
            <a:endParaRPr lang="en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6C3A5384-F806-4DA3-BF51-9F701C3564F8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0" y="741734"/>
            <a:ext cx="2983693" cy="484712"/>
          </a:xfrm>
          <a:noFill/>
        </p:spPr>
        <p:txBody>
          <a:bodyPr wrap="none" lIns="288000" tIns="144000" rIns="288000" bIns="144000" anchor="ctr" anchorCtr="0"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ONDERTITEL VAN DE SLIDE</a:t>
            </a:r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8EA57E06-AC3E-4321-A608-C4280A5B758A}"/>
              </a:ext>
            </a:extLst>
          </p:cNvPr>
          <p:cNvGrpSpPr/>
          <p:nvPr userDrawn="1"/>
        </p:nvGrpSpPr>
        <p:grpSpPr>
          <a:xfrm>
            <a:off x="279320" y="5839333"/>
            <a:ext cx="718945" cy="698404"/>
            <a:chOff x="279320" y="5839333"/>
            <a:chExt cx="718945" cy="698404"/>
          </a:xfrm>
        </p:grpSpPr>
        <p:sp>
          <p:nvSpPr>
            <p:cNvPr id="10" name="Oval 6">
              <a:hlinkClick r:id="rId3"/>
              <a:extLst>
                <a:ext uri="{FF2B5EF4-FFF2-40B4-BE49-F238E27FC236}">
                  <a16:creationId xmlns:a16="http://schemas.microsoft.com/office/drawing/2014/main" id="{42977614-2077-444B-B3AA-894BE744CFD3}"/>
                </a:ext>
              </a:extLst>
            </p:cNvPr>
            <p:cNvSpPr/>
            <p:nvPr/>
          </p:nvSpPr>
          <p:spPr>
            <a:xfrm>
              <a:off x="279320" y="5839333"/>
              <a:ext cx="718945" cy="698404"/>
            </a:xfrm>
            <a:prstGeom prst="ellipse">
              <a:avLst/>
            </a:prstGeom>
            <a:solidFill>
              <a:srgbClr val="00B0F0">
                <a:alpha val="50000"/>
              </a:srgbClr>
            </a:solidFill>
            <a:ln w="28575">
              <a:solidFill>
                <a:srgbClr val="00B0F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Isosceles Triangle 9">
              <a:hlinkClick r:id="rId4"/>
              <a:extLst>
                <a:ext uri="{FF2B5EF4-FFF2-40B4-BE49-F238E27FC236}">
                  <a16:creationId xmlns:a16="http://schemas.microsoft.com/office/drawing/2014/main" id="{2DD237C4-7DC5-4F64-A56C-96060E725E1F}"/>
                </a:ext>
              </a:extLst>
            </p:cNvPr>
            <p:cNvSpPr/>
            <p:nvPr/>
          </p:nvSpPr>
          <p:spPr>
            <a:xfrm rot="5400000">
              <a:off x="528599" y="6003662"/>
              <a:ext cx="369743" cy="369743"/>
            </a:xfrm>
            <a:prstGeom prst="triangl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ekstvak 1">
            <a:extLst>
              <a:ext uri="{FF2B5EF4-FFF2-40B4-BE49-F238E27FC236}">
                <a16:creationId xmlns:a16="http://schemas.microsoft.com/office/drawing/2014/main" id="{B9576EDC-7460-49BD-869B-600E539E84CB}"/>
              </a:ext>
            </a:extLst>
          </p:cNvPr>
          <p:cNvSpPr txBox="1"/>
          <p:nvPr userDrawn="1"/>
        </p:nvSpPr>
        <p:spPr>
          <a:xfrm>
            <a:off x="1177568" y="6003662"/>
            <a:ext cx="2401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737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051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154E2EA6-3AD3-46BA-9AE2-E7BA4E6891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57150" y="-54149"/>
            <a:ext cx="12306300" cy="7019925"/>
          </a:xfrm>
          <a:solidFill>
            <a:srgbClr val="00B0F0">
              <a:alpha val="64000"/>
            </a:srgb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 </a:t>
            </a:r>
            <a:endParaRPr lang="en-NL" dirty="0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2" name="Tekstballon: rechthoek 1">
            <a:extLst>
              <a:ext uri="{FF2B5EF4-FFF2-40B4-BE49-F238E27FC236}">
                <a16:creationId xmlns:a16="http://schemas.microsoft.com/office/drawing/2014/main" id="{CBEB2F9D-975F-4E1D-BDE6-4E3843F149E6}"/>
              </a:ext>
            </a:extLst>
          </p:cNvPr>
          <p:cNvSpPr/>
          <p:nvPr userDrawn="1"/>
        </p:nvSpPr>
        <p:spPr>
          <a:xfrm>
            <a:off x="1114425" y="-885825"/>
            <a:ext cx="3600450" cy="752475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PLACE BLACK AND WHITE PHOTO UNDERNEATH</a:t>
            </a:r>
            <a:endParaRPr lang="en-NL" dirty="0">
              <a:solidFill>
                <a:schemeClr val="tx1"/>
              </a:solidFill>
            </a:endParaRP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5DD4E351-9800-4503-ADB3-3480110998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6775" y="1009650"/>
            <a:ext cx="9182100" cy="3990975"/>
          </a:xfrm>
        </p:spPr>
        <p:txBody>
          <a:bodyPr>
            <a:normAutofit/>
          </a:bodyPr>
          <a:lstStyle>
            <a:lvl1pPr marL="0" indent="0"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PLACEHOLDER</a:t>
            </a:r>
          </a:p>
          <a:p>
            <a:pPr lvl="0"/>
            <a:r>
              <a:rPr lang="nl-NL" dirty="0"/>
              <a:t>TEXT FOR TITLE</a:t>
            </a:r>
          </a:p>
          <a:p>
            <a:pPr lvl="0"/>
            <a:r>
              <a:rPr lang="nl-NL" dirty="0"/>
              <a:t>PAGE OPTION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256879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E9E08B33-E0A3-4BC6-928A-C2DF336E0FBA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5072" y="6203776"/>
            <a:ext cx="609600" cy="609600"/>
          </a:xfrm>
          <a:prstGeom prst="rect">
            <a:avLst/>
          </a:prstGeom>
        </p:spPr>
      </p:pic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9CA41BBD-2691-416C-BB00-BBF7C0A8502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9119" y="2949327"/>
            <a:ext cx="9573481" cy="2197100"/>
          </a:xfrm>
        </p:spPr>
        <p:txBody>
          <a:bodyPr anchor="b">
            <a:normAutofit/>
          </a:bodyPr>
          <a:lstStyle>
            <a:lvl1pPr marL="0" indent="0">
              <a:buNone/>
              <a:defRPr sz="6000" b="1">
                <a:solidFill>
                  <a:srgbClr val="00B0F0"/>
                </a:solidFill>
              </a:defRPr>
            </a:lvl1pPr>
          </a:lstStyle>
          <a:p>
            <a:pPr lvl="0"/>
            <a:r>
              <a:rPr lang="nl-NL" dirty="0"/>
              <a:t>MAIN TITLE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92F330B-6BA4-409C-9D49-96B25D911E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9119" y="5161860"/>
            <a:ext cx="9572625" cy="92233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00B0F0"/>
                </a:solidFill>
              </a:defRPr>
            </a:lvl1pPr>
          </a:lstStyle>
          <a:p>
            <a:pPr lvl="0"/>
            <a:r>
              <a:rPr lang="nl-NL" dirty="0"/>
              <a:t>SUB TEXT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651766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50BD754-17A8-4136-8BAF-8563A7138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39FC548-CD51-4C05-B873-14D401B37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6411AC-0DEF-49DE-AECB-5781EC510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2E42A-984B-4F58-9670-A87C92D0CE63}" type="datetimeFigureOut">
              <a:rPr lang="en-NL" smtClean="0"/>
              <a:t>20/12/2019</a:t>
            </a:fld>
            <a:endParaRPr lang="en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6E6AEC-92FE-4AD8-93AB-AE45148AE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1E4ADB-5DF5-4BA7-ADAF-8C7D40A26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6BE1F-DFFD-4260-A0A2-7840F66068CD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79145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2" r:id="rId4"/>
    <p:sldLayoutId id="2147483663" r:id="rId5"/>
    <p:sldLayoutId id="2147483665" r:id="rId6"/>
    <p:sldLayoutId id="2147483664" r:id="rId7"/>
    <p:sldLayoutId id="214748365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50BD754-17A8-4136-8BAF-8563A7138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39FC548-CD51-4C05-B873-14D401B37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6411AC-0DEF-49DE-AECB-5781EC510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2E42A-984B-4F58-9670-A87C92D0CE63}" type="datetimeFigureOut">
              <a:rPr lang="en-NL" smtClean="0"/>
              <a:t>20/12/2019</a:t>
            </a:fld>
            <a:endParaRPr lang="en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6E6AEC-92FE-4AD8-93AB-AE45148AE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1E4ADB-5DF5-4BA7-ADAF-8C7D40A26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6BE1F-DFFD-4260-A0A2-7840F66068CD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80319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sEISDBoWI4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I0gADn5xwA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9Um6cDqJJ0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dMIHistBa0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water, buiten, boot, schip&#10;&#10;Automatisch gegenereerde beschrijving">
            <a:extLst>
              <a:ext uri="{FF2B5EF4-FFF2-40B4-BE49-F238E27FC236}">
                <a16:creationId xmlns:a16="http://schemas.microsoft.com/office/drawing/2014/main" id="{9E56398C-C23F-4C94-81AC-2BFDF3915F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Afbeelding 4" descr="Afbeelding met tekst&#10;&#10;Automatisch gegenereerde beschrijving">
            <a:extLst>
              <a:ext uri="{FF2B5EF4-FFF2-40B4-BE49-F238E27FC236}">
                <a16:creationId xmlns:a16="http://schemas.microsoft.com/office/drawing/2014/main" id="{3CB94BCA-8816-4981-BBCD-46CE98E62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443" y="3429000"/>
            <a:ext cx="4285507" cy="292941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84942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F3430A9-2651-4A62-B432-B0DBADEEF5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6C72482-DC8B-451D-971E-4CEB322EEE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INCREASING WORKABILITY</a:t>
            </a:r>
            <a:endParaRPr lang="en-NL" dirty="0"/>
          </a:p>
        </p:txBody>
      </p:sp>
      <p:pic>
        <p:nvPicPr>
          <p:cNvPr id="14" name="Picture 22">
            <a:extLst>
              <a:ext uri="{FF2B5EF4-FFF2-40B4-BE49-F238E27FC236}">
                <a16:creationId xmlns:a16="http://schemas.microsoft.com/office/drawing/2014/main" id="{02481CE4-6E1D-47B1-B7B4-7154A2E38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6009" y="2120475"/>
            <a:ext cx="4863920" cy="4863920"/>
          </a:xfrm>
          <a:prstGeom prst="rect">
            <a:avLst/>
          </a:prstGeom>
        </p:spPr>
      </p:pic>
      <p:grpSp>
        <p:nvGrpSpPr>
          <p:cNvPr id="15" name="Group 16">
            <a:extLst>
              <a:ext uri="{FF2B5EF4-FFF2-40B4-BE49-F238E27FC236}">
                <a16:creationId xmlns:a16="http://schemas.microsoft.com/office/drawing/2014/main" id="{6EDBF273-AA23-42A6-ABAC-0E46EEF1FE4E}"/>
              </a:ext>
            </a:extLst>
          </p:cNvPr>
          <p:cNvGrpSpPr/>
          <p:nvPr/>
        </p:nvGrpSpPr>
        <p:grpSpPr>
          <a:xfrm rot="1458313">
            <a:off x="6286136" y="3084289"/>
            <a:ext cx="284816" cy="927508"/>
            <a:chOff x="4532454" y="2746905"/>
            <a:chExt cx="284816" cy="927508"/>
          </a:xfrm>
        </p:grpSpPr>
        <p:cxnSp>
          <p:nvCxnSpPr>
            <p:cNvPr id="16" name="Straight Connector 49">
              <a:extLst>
                <a:ext uri="{FF2B5EF4-FFF2-40B4-BE49-F238E27FC236}">
                  <a16:creationId xmlns:a16="http://schemas.microsoft.com/office/drawing/2014/main" id="{A060B1E3-2706-4634-A732-139352D46101}"/>
                </a:ext>
              </a:extLst>
            </p:cNvPr>
            <p:cNvCxnSpPr/>
            <p:nvPr/>
          </p:nvCxnSpPr>
          <p:spPr>
            <a:xfrm rot="20141687" flipH="1">
              <a:off x="4532454" y="2746905"/>
              <a:ext cx="162556" cy="616566"/>
            </a:xfrm>
            <a:prstGeom prst="line">
              <a:avLst/>
            </a:prstGeom>
            <a:noFill/>
            <a:ln w="6350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</p:cxn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6E3DEE42-52CD-4F72-9AFB-8AC4DC1219EA}"/>
                </a:ext>
              </a:extLst>
            </p:cNvPr>
            <p:cNvSpPr/>
            <p:nvPr/>
          </p:nvSpPr>
          <p:spPr>
            <a:xfrm rot="21020553">
              <a:off x="4540902" y="3363370"/>
              <a:ext cx="276368" cy="311043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 20">
            <a:extLst>
              <a:ext uri="{FF2B5EF4-FFF2-40B4-BE49-F238E27FC236}">
                <a16:creationId xmlns:a16="http://schemas.microsoft.com/office/drawing/2014/main" id="{EE242326-25E0-49D9-B71F-C72E849AFCE0}"/>
              </a:ext>
            </a:extLst>
          </p:cNvPr>
          <p:cNvGrpSpPr/>
          <p:nvPr/>
        </p:nvGrpSpPr>
        <p:grpSpPr>
          <a:xfrm>
            <a:off x="6318543" y="2408961"/>
            <a:ext cx="4953032" cy="3761904"/>
            <a:chOff x="4485292" y="2408961"/>
            <a:chExt cx="4953032" cy="3761904"/>
          </a:xfrm>
        </p:grpSpPr>
        <p:sp>
          <p:nvSpPr>
            <p:cNvPr id="19" name="Rectangle 45">
              <a:extLst>
                <a:ext uri="{FF2B5EF4-FFF2-40B4-BE49-F238E27FC236}">
                  <a16:creationId xmlns:a16="http://schemas.microsoft.com/office/drawing/2014/main" id="{87C3500A-67C4-4287-83AD-2D6D1F70860D}"/>
                </a:ext>
              </a:extLst>
            </p:cNvPr>
            <p:cNvSpPr/>
            <p:nvPr/>
          </p:nvSpPr>
          <p:spPr>
            <a:xfrm rot="21300000">
              <a:off x="6484391" y="5030726"/>
              <a:ext cx="2953933" cy="668069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0" name="Picture 18">
              <a:extLst>
                <a:ext uri="{FF2B5EF4-FFF2-40B4-BE49-F238E27FC236}">
                  <a16:creationId xmlns:a16="http://schemas.microsoft.com/office/drawing/2014/main" id="{06296BBB-F8F6-4F93-8848-0B4FEF6A3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305743">
              <a:off x="4485292" y="2408961"/>
              <a:ext cx="3761904" cy="3761904"/>
            </a:xfrm>
            <a:prstGeom prst="rect">
              <a:avLst/>
            </a:prstGeom>
          </p:spPr>
        </p:pic>
      </p:grpSp>
      <p:sp>
        <p:nvSpPr>
          <p:cNvPr id="21" name="Freeform 44">
            <a:extLst>
              <a:ext uri="{FF2B5EF4-FFF2-40B4-BE49-F238E27FC236}">
                <a16:creationId xmlns:a16="http://schemas.microsoft.com/office/drawing/2014/main" id="{4CE61DB3-1A93-42A9-B342-03BCCCB98DC2}"/>
              </a:ext>
            </a:extLst>
          </p:cNvPr>
          <p:cNvSpPr/>
          <p:nvPr/>
        </p:nvSpPr>
        <p:spPr>
          <a:xfrm>
            <a:off x="-3160059" y="5106119"/>
            <a:ext cx="16379709" cy="2463166"/>
          </a:xfrm>
          <a:custGeom>
            <a:avLst/>
            <a:gdLst>
              <a:gd name="connsiteX0" fmla="*/ 0 w 9949218"/>
              <a:gd name="connsiteY0" fmla="*/ 90714 h 1455491"/>
              <a:gd name="connsiteX1" fmla="*/ 8188656 w 9949218"/>
              <a:gd name="connsiteY1" fmla="*/ 145305 h 1455491"/>
              <a:gd name="connsiteX2" fmla="*/ 9949218 w 9949218"/>
              <a:gd name="connsiteY2" fmla="*/ 1455491 h 1455491"/>
              <a:gd name="connsiteX0" fmla="*/ 0 w 9949218"/>
              <a:gd name="connsiteY0" fmla="*/ 105562 h 1470339"/>
              <a:gd name="connsiteX1" fmla="*/ 2557736 w 9949218"/>
              <a:gd name="connsiteY1" fmla="*/ 15974 h 1470339"/>
              <a:gd name="connsiteX2" fmla="*/ 8188656 w 9949218"/>
              <a:gd name="connsiteY2" fmla="*/ 160153 h 1470339"/>
              <a:gd name="connsiteX3" fmla="*/ 9949218 w 9949218"/>
              <a:gd name="connsiteY3" fmla="*/ 1470339 h 1470339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185748 h 1550525"/>
              <a:gd name="connsiteX1" fmla="*/ 2557736 w 9949218"/>
              <a:gd name="connsiteY1" fmla="*/ 984134 h 1550525"/>
              <a:gd name="connsiteX2" fmla="*/ 8188656 w 9949218"/>
              <a:gd name="connsiteY2" fmla="*/ 240339 h 1550525"/>
              <a:gd name="connsiteX3" fmla="*/ 9949218 w 9949218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356039 h 1075016"/>
              <a:gd name="connsiteX1" fmla="*/ 2585032 w 9976514"/>
              <a:gd name="connsiteY1" fmla="*/ 508625 h 1075016"/>
              <a:gd name="connsiteX2" fmla="*/ 5246346 w 9976514"/>
              <a:gd name="connsiteY2" fmla="*/ 589351 h 1075016"/>
              <a:gd name="connsiteX3" fmla="*/ 8215952 w 9976514"/>
              <a:gd name="connsiteY3" fmla="*/ 733528 h 1075016"/>
              <a:gd name="connsiteX4" fmla="*/ 9976514 w 9976514"/>
              <a:gd name="connsiteY4" fmla="*/ 1075016 h 1075016"/>
              <a:gd name="connsiteX0" fmla="*/ 0 w 9976514"/>
              <a:gd name="connsiteY0" fmla="*/ 356039 h 1090253"/>
              <a:gd name="connsiteX1" fmla="*/ 2585032 w 9976514"/>
              <a:gd name="connsiteY1" fmla="*/ 508625 h 1090253"/>
              <a:gd name="connsiteX2" fmla="*/ 5246346 w 9976514"/>
              <a:gd name="connsiteY2" fmla="*/ 589351 h 1090253"/>
              <a:gd name="connsiteX3" fmla="*/ 8215952 w 9976514"/>
              <a:gd name="connsiteY3" fmla="*/ 733528 h 1090253"/>
              <a:gd name="connsiteX4" fmla="*/ 9976514 w 9976514"/>
              <a:gd name="connsiteY4" fmla="*/ 1075016 h 1090253"/>
              <a:gd name="connsiteX0" fmla="*/ 0 w 9853684"/>
              <a:gd name="connsiteY0" fmla="*/ 356039 h 883697"/>
              <a:gd name="connsiteX1" fmla="*/ 2585032 w 9853684"/>
              <a:gd name="connsiteY1" fmla="*/ 508625 h 883697"/>
              <a:gd name="connsiteX2" fmla="*/ 5246346 w 9853684"/>
              <a:gd name="connsiteY2" fmla="*/ 589351 h 883697"/>
              <a:gd name="connsiteX3" fmla="*/ 8215952 w 9853684"/>
              <a:gd name="connsiteY3" fmla="*/ 733528 h 883697"/>
              <a:gd name="connsiteX4" fmla="*/ 9853684 w 9853684"/>
              <a:gd name="connsiteY4" fmla="*/ 456124 h 883697"/>
              <a:gd name="connsiteX0" fmla="*/ 0 w 9853684"/>
              <a:gd name="connsiteY0" fmla="*/ 354748 h 882406"/>
              <a:gd name="connsiteX1" fmla="*/ 2585032 w 9853684"/>
              <a:gd name="connsiteY1" fmla="*/ 507334 h 882406"/>
              <a:gd name="connsiteX2" fmla="*/ 5246346 w 9853684"/>
              <a:gd name="connsiteY2" fmla="*/ 588060 h 882406"/>
              <a:gd name="connsiteX3" fmla="*/ 6802191 w 9853684"/>
              <a:gd name="connsiteY3" fmla="*/ 695693 h 882406"/>
              <a:gd name="connsiteX4" fmla="*/ 8215952 w 9853684"/>
              <a:gd name="connsiteY4" fmla="*/ 732237 h 882406"/>
              <a:gd name="connsiteX5" fmla="*/ 9853684 w 9853684"/>
              <a:gd name="connsiteY5" fmla="*/ 454833 h 882406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1071804"/>
              <a:gd name="connsiteX1" fmla="*/ 2585032 w 9853684"/>
              <a:gd name="connsiteY1" fmla="*/ 507332 h 1071804"/>
              <a:gd name="connsiteX2" fmla="*/ 5246346 w 9853684"/>
              <a:gd name="connsiteY2" fmla="*/ 588058 h 1071804"/>
              <a:gd name="connsiteX3" fmla="*/ 6802191 w 9853684"/>
              <a:gd name="connsiteY3" fmla="*/ 695691 h 1071804"/>
              <a:gd name="connsiteX4" fmla="*/ 8215952 w 9853684"/>
              <a:gd name="connsiteY4" fmla="*/ 732235 h 1071804"/>
              <a:gd name="connsiteX5" fmla="*/ 9853684 w 9853684"/>
              <a:gd name="connsiteY5" fmla="*/ 454831 h 1071804"/>
              <a:gd name="connsiteX0" fmla="*/ 0 w 9853684"/>
              <a:gd name="connsiteY0" fmla="*/ 275106 h 918934"/>
              <a:gd name="connsiteX1" fmla="*/ 2585032 w 9853684"/>
              <a:gd name="connsiteY1" fmla="*/ 427692 h 918934"/>
              <a:gd name="connsiteX2" fmla="*/ 5246346 w 9853684"/>
              <a:gd name="connsiteY2" fmla="*/ 508418 h 918934"/>
              <a:gd name="connsiteX3" fmla="*/ 6802191 w 9853684"/>
              <a:gd name="connsiteY3" fmla="*/ 616051 h 918934"/>
              <a:gd name="connsiteX4" fmla="*/ 8215952 w 9853684"/>
              <a:gd name="connsiteY4" fmla="*/ 652595 h 918934"/>
              <a:gd name="connsiteX5" fmla="*/ 9853684 w 9853684"/>
              <a:gd name="connsiteY5" fmla="*/ 375191 h 918934"/>
              <a:gd name="connsiteX0" fmla="*/ 0 w 9853684"/>
              <a:gd name="connsiteY0" fmla="*/ 189922 h 833750"/>
              <a:gd name="connsiteX1" fmla="*/ 2585032 w 9853684"/>
              <a:gd name="connsiteY1" fmla="*/ 342508 h 833750"/>
              <a:gd name="connsiteX2" fmla="*/ 5246346 w 9853684"/>
              <a:gd name="connsiteY2" fmla="*/ 423234 h 833750"/>
              <a:gd name="connsiteX3" fmla="*/ 6802191 w 9853684"/>
              <a:gd name="connsiteY3" fmla="*/ 530867 h 833750"/>
              <a:gd name="connsiteX4" fmla="*/ 8215952 w 9853684"/>
              <a:gd name="connsiteY4" fmla="*/ 567411 h 833750"/>
              <a:gd name="connsiteX5" fmla="*/ 9853684 w 9853684"/>
              <a:gd name="connsiteY5" fmla="*/ 290007 h 833750"/>
              <a:gd name="connsiteX0" fmla="*/ 0 w 9853684"/>
              <a:gd name="connsiteY0" fmla="*/ 189922 h 647835"/>
              <a:gd name="connsiteX1" fmla="*/ 2585032 w 9853684"/>
              <a:gd name="connsiteY1" fmla="*/ 342508 h 647835"/>
              <a:gd name="connsiteX2" fmla="*/ 5246346 w 9853684"/>
              <a:gd name="connsiteY2" fmla="*/ 423234 h 647835"/>
              <a:gd name="connsiteX3" fmla="*/ 6802191 w 9853684"/>
              <a:gd name="connsiteY3" fmla="*/ 530867 h 647835"/>
              <a:gd name="connsiteX4" fmla="*/ 8215952 w 9853684"/>
              <a:gd name="connsiteY4" fmla="*/ 567411 h 647835"/>
              <a:gd name="connsiteX5" fmla="*/ 9853684 w 9853684"/>
              <a:gd name="connsiteY5" fmla="*/ 290007 h 647835"/>
              <a:gd name="connsiteX0" fmla="*/ 0 w 9973962"/>
              <a:gd name="connsiteY0" fmla="*/ 189922 h 647837"/>
              <a:gd name="connsiteX1" fmla="*/ 2585032 w 9973962"/>
              <a:gd name="connsiteY1" fmla="*/ 342508 h 647837"/>
              <a:gd name="connsiteX2" fmla="*/ 5246346 w 9973962"/>
              <a:gd name="connsiteY2" fmla="*/ 423234 h 647837"/>
              <a:gd name="connsiteX3" fmla="*/ 6802191 w 9973962"/>
              <a:gd name="connsiteY3" fmla="*/ 530867 h 647837"/>
              <a:gd name="connsiteX4" fmla="*/ 8215952 w 9973962"/>
              <a:gd name="connsiteY4" fmla="*/ 567411 h 647837"/>
              <a:gd name="connsiteX5" fmla="*/ 9853684 w 9973962"/>
              <a:gd name="connsiteY5" fmla="*/ 290007 h 647837"/>
              <a:gd name="connsiteX6" fmla="*/ 9850060 w 9973962"/>
              <a:gd name="connsiteY6" fmla="*/ 239026 h 647837"/>
              <a:gd name="connsiteX0" fmla="*/ 0 w 9969931"/>
              <a:gd name="connsiteY0" fmla="*/ 189922 h 3760907"/>
              <a:gd name="connsiteX1" fmla="*/ 2585032 w 9969931"/>
              <a:gd name="connsiteY1" fmla="*/ 342508 h 3760907"/>
              <a:gd name="connsiteX2" fmla="*/ 5246346 w 9969931"/>
              <a:gd name="connsiteY2" fmla="*/ 423234 h 3760907"/>
              <a:gd name="connsiteX3" fmla="*/ 6802191 w 9969931"/>
              <a:gd name="connsiteY3" fmla="*/ 530867 h 3760907"/>
              <a:gd name="connsiteX4" fmla="*/ 8215952 w 9969931"/>
              <a:gd name="connsiteY4" fmla="*/ 567411 h 3760907"/>
              <a:gd name="connsiteX5" fmla="*/ 9853684 w 9969931"/>
              <a:gd name="connsiteY5" fmla="*/ 290007 h 3760907"/>
              <a:gd name="connsiteX6" fmla="*/ 9833777 w 9969931"/>
              <a:gd name="connsiteY6" fmla="*/ 3760883 h 3760907"/>
              <a:gd name="connsiteX0" fmla="*/ 204884 w 10174815"/>
              <a:gd name="connsiteY0" fmla="*/ -1 h 3570982"/>
              <a:gd name="connsiteX1" fmla="*/ 187752 w 10174815"/>
              <a:gd name="connsiteY1" fmla="*/ 28139 h 3570982"/>
              <a:gd name="connsiteX2" fmla="*/ 2789916 w 10174815"/>
              <a:gd name="connsiteY2" fmla="*/ 152585 h 3570982"/>
              <a:gd name="connsiteX3" fmla="*/ 5451230 w 10174815"/>
              <a:gd name="connsiteY3" fmla="*/ 233311 h 3570982"/>
              <a:gd name="connsiteX4" fmla="*/ 7007075 w 10174815"/>
              <a:gd name="connsiteY4" fmla="*/ 340944 h 3570982"/>
              <a:gd name="connsiteX5" fmla="*/ 8420836 w 10174815"/>
              <a:gd name="connsiteY5" fmla="*/ 377488 h 3570982"/>
              <a:gd name="connsiteX6" fmla="*/ 10058568 w 10174815"/>
              <a:gd name="connsiteY6" fmla="*/ 100084 h 3570982"/>
              <a:gd name="connsiteX7" fmla="*/ 10038661 w 10174815"/>
              <a:gd name="connsiteY7" fmla="*/ 3570960 h 3570982"/>
              <a:gd name="connsiteX0" fmla="*/ 108 w 9970039"/>
              <a:gd name="connsiteY0" fmla="*/ 413149 h 3984134"/>
              <a:gd name="connsiteX1" fmla="*/ 479592 w 9970039"/>
              <a:gd name="connsiteY1" fmla="*/ 1056 h 3984134"/>
              <a:gd name="connsiteX2" fmla="*/ 2585140 w 9970039"/>
              <a:gd name="connsiteY2" fmla="*/ 565735 h 3984134"/>
              <a:gd name="connsiteX3" fmla="*/ 5246454 w 9970039"/>
              <a:gd name="connsiteY3" fmla="*/ 646461 h 3984134"/>
              <a:gd name="connsiteX4" fmla="*/ 6802299 w 9970039"/>
              <a:gd name="connsiteY4" fmla="*/ 754094 h 3984134"/>
              <a:gd name="connsiteX5" fmla="*/ 8216060 w 9970039"/>
              <a:gd name="connsiteY5" fmla="*/ 790638 h 3984134"/>
              <a:gd name="connsiteX6" fmla="*/ 9853792 w 9970039"/>
              <a:gd name="connsiteY6" fmla="*/ 513234 h 3984134"/>
              <a:gd name="connsiteX7" fmla="*/ 9833885 w 9970039"/>
              <a:gd name="connsiteY7" fmla="*/ 3984110 h 3984134"/>
              <a:gd name="connsiteX0" fmla="*/ 287541 w 9655020"/>
              <a:gd name="connsiteY0" fmla="*/ 4856441 h 4856445"/>
              <a:gd name="connsiteX1" fmla="*/ 164573 w 9655020"/>
              <a:gd name="connsiteY1" fmla="*/ 100 h 4856445"/>
              <a:gd name="connsiteX2" fmla="*/ 2270121 w 9655020"/>
              <a:gd name="connsiteY2" fmla="*/ 564779 h 4856445"/>
              <a:gd name="connsiteX3" fmla="*/ 4931435 w 9655020"/>
              <a:gd name="connsiteY3" fmla="*/ 645505 h 4856445"/>
              <a:gd name="connsiteX4" fmla="*/ 6487280 w 9655020"/>
              <a:gd name="connsiteY4" fmla="*/ 753138 h 4856445"/>
              <a:gd name="connsiteX5" fmla="*/ 7901041 w 9655020"/>
              <a:gd name="connsiteY5" fmla="*/ 789682 h 4856445"/>
              <a:gd name="connsiteX6" fmla="*/ 9538773 w 9655020"/>
              <a:gd name="connsiteY6" fmla="*/ 512278 h 4856445"/>
              <a:gd name="connsiteX7" fmla="*/ 9518866 w 9655020"/>
              <a:gd name="connsiteY7" fmla="*/ 3983154 h 4856445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55020" h="4856443">
                <a:moveTo>
                  <a:pt x="287541" y="4856439"/>
                </a:moveTo>
                <a:cubicBezTo>
                  <a:pt x="284686" y="4861129"/>
                  <a:pt x="-266265" y="-25333"/>
                  <a:pt x="164573" y="98"/>
                </a:cubicBezTo>
                <a:cubicBezTo>
                  <a:pt x="595411" y="25529"/>
                  <a:pt x="1947838" y="918406"/>
                  <a:pt x="2758597" y="376104"/>
                </a:cubicBezTo>
                <a:cubicBezTo>
                  <a:pt x="3569356" y="-166198"/>
                  <a:pt x="4594930" y="1211569"/>
                  <a:pt x="4931435" y="645503"/>
                </a:cubicBezTo>
                <a:cubicBezTo>
                  <a:pt x="5267940" y="79437"/>
                  <a:pt x="5596561" y="1186547"/>
                  <a:pt x="6487280" y="753136"/>
                </a:cubicBezTo>
                <a:cubicBezTo>
                  <a:pt x="7377999" y="319725"/>
                  <a:pt x="7392459" y="829823"/>
                  <a:pt x="7901041" y="789680"/>
                </a:cubicBezTo>
                <a:cubicBezTo>
                  <a:pt x="8668931" y="767476"/>
                  <a:pt x="9154361" y="441763"/>
                  <a:pt x="9538773" y="512276"/>
                </a:cubicBezTo>
                <a:cubicBezTo>
                  <a:pt x="9811124" y="457545"/>
                  <a:pt x="9519621" y="3993773"/>
                  <a:pt x="9518866" y="3983152"/>
                </a:cubicBezTo>
              </a:path>
            </a:pathLst>
          </a:custGeom>
          <a:solidFill>
            <a:srgbClr val="5CD2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26">
            <a:extLst>
              <a:ext uri="{FF2B5EF4-FFF2-40B4-BE49-F238E27FC236}">
                <a16:creationId xmlns:a16="http://schemas.microsoft.com/office/drawing/2014/main" id="{D3ECBC64-19FA-4A55-9455-BC83BA83D8D0}"/>
              </a:ext>
            </a:extLst>
          </p:cNvPr>
          <p:cNvSpPr/>
          <p:nvPr/>
        </p:nvSpPr>
        <p:spPr>
          <a:xfrm>
            <a:off x="-4598893" y="5364415"/>
            <a:ext cx="18453050" cy="2340060"/>
          </a:xfrm>
          <a:custGeom>
            <a:avLst/>
            <a:gdLst>
              <a:gd name="connsiteX0" fmla="*/ 0 w 9949218"/>
              <a:gd name="connsiteY0" fmla="*/ 90714 h 1455491"/>
              <a:gd name="connsiteX1" fmla="*/ 8188656 w 9949218"/>
              <a:gd name="connsiteY1" fmla="*/ 145305 h 1455491"/>
              <a:gd name="connsiteX2" fmla="*/ 9949218 w 9949218"/>
              <a:gd name="connsiteY2" fmla="*/ 1455491 h 1455491"/>
              <a:gd name="connsiteX0" fmla="*/ 0 w 9949218"/>
              <a:gd name="connsiteY0" fmla="*/ 105562 h 1470339"/>
              <a:gd name="connsiteX1" fmla="*/ 2557736 w 9949218"/>
              <a:gd name="connsiteY1" fmla="*/ 15974 h 1470339"/>
              <a:gd name="connsiteX2" fmla="*/ 8188656 w 9949218"/>
              <a:gd name="connsiteY2" fmla="*/ 160153 h 1470339"/>
              <a:gd name="connsiteX3" fmla="*/ 9949218 w 9949218"/>
              <a:gd name="connsiteY3" fmla="*/ 1470339 h 1470339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185748 h 1550525"/>
              <a:gd name="connsiteX1" fmla="*/ 2557736 w 9949218"/>
              <a:gd name="connsiteY1" fmla="*/ 984134 h 1550525"/>
              <a:gd name="connsiteX2" fmla="*/ 8188656 w 9949218"/>
              <a:gd name="connsiteY2" fmla="*/ 240339 h 1550525"/>
              <a:gd name="connsiteX3" fmla="*/ 9949218 w 9949218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356039 h 1075016"/>
              <a:gd name="connsiteX1" fmla="*/ 2585032 w 9976514"/>
              <a:gd name="connsiteY1" fmla="*/ 508625 h 1075016"/>
              <a:gd name="connsiteX2" fmla="*/ 5246346 w 9976514"/>
              <a:gd name="connsiteY2" fmla="*/ 589351 h 1075016"/>
              <a:gd name="connsiteX3" fmla="*/ 8215952 w 9976514"/>
              <a:gd name="connsiteY3" fmla="*/ 733528 h 1075016"/>
              <a:gd name="connsiteX4" fmla="*/ 9976514 w 9976514"/>
              <a:gd name="connsiteY4" fmla="*/ 1075016 h 1075016"/>
              <a:gd name="connsiteX0" fmla="*/ 0 w 9976514"/>
              <a:gd name="connsiteY0" fmla="*/ 356039 h 1090253"/>
              <a:gd name="connsiteX1" fmla="*/ 2585032 w 9976514"/>
              <a:gd name="connsiteY1" fmla="*/ 508625 h 1090253"/>
              <a:gd name="connsiteX2" fmla="*/ 5246346 w 9976514"/>
              <a:gd name="connsiteY2" fmla="*/ 589351 h 1090253"/>
              <a:gd name="connsiteX3" fmla="*/ 8215952 w 9976514"/>
              <a:gd name="connsiteY3" fmla="*/ 733528 h 1090253"/>
              <a:gd name="connsiteX4" fmla="*/ 9976514 w 9976514"/>
              <a:gd name="connsiteY4" fmla="*/ 1075016 h 1090253"/>
              <a:gd name="connsiteX0" fmla="*/ 0 w 9853684"/>
              <a:gd name="connsiteY0" fmla="*/ 356039 h 883697"/>
              <a:gd name="connsiteX1" fmla="*/ 2585032 w 9853684"/>
              <a:gd name="connsiteY1" fmla="*/ 508625 h 883697"/>
              <a:gd name="connsiteX2" fmla="*/ 5246346 w 9853684"/>
              <a:gd name="connsiteY2" fmla="*/ 589351 h 883697"/>
              <a:gd name="connsiteX3" fmla="*/ 8215952 w 9853684"/>
              <a:gd name="connsiteY3" fmla="*/ 733528 h 883697"/>
              <a:gd name="connsiteX4" fmla="*/ 9853684 w 9853684"/>
              <a:gd name="connsiteY4" fmla="*/ 456124 h 883697"/>
              <a:gd name="connsiteX0" fmla="*/ 0 w 9853684"/>
              <a:gd name="connsiteY0" fmla="*/ 354748 h 882406"/>
              <a:gd name="connsiteX1" fmla="*/ 2585032 w 9853684"/>
              <a:gd name="connsiteY1" fmla="*/ 507334 h 882406"/>
              <a:gd name="connsiteX2" fmla="*/ 5246346 w 9853684"/>
              <a:gd name="connsiteY2" fmla="*/ 588060 h 882406"/>
              <a:gd name="connsiteX3" fmla="*/ 6802191 w 9853684"/>
              <a:gd name="connsiteY3" fmla="*/ 695693 h 882406"/>
              <a:gd name="connsiteX4" fmla="*/ 8215952 w 9853684"/>
              <a:gd name="connsiteY4" fmla="*/ 732237 h 882406"/>
              <a:gd name="connsiteX5" fmla="*/ 9853684 w 9853684"/>
              <a:gd name="connsiteY5" fmla="*/ 454833 h 882406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1071804"/>
              <a:gd name="connsiteX1" fmla="*/ 2585032 w 9853684"/>
              <a:gd name="connsiteY1" fmla="*/ 507332 h 1071804"/>
              <a:gd name="connsiteX2" fmla="*/ 5246346 w 9853684"/>
              <a:gd name="connsiteY2" fmla="*/ 588058 h 1071804"/>
              <a:gd name="connsiteX3" fmla="*/ 6802191 w 9853684"/>
              <a:gd name="connsiteY3" fmla="*/ 695691 h 1071804"/>
              <a:gd name="connsiteX4" fmla="*/ 8215952 w 9853684"/>
              <a:gd name="connsiteY4" fmla="*/ 732235 h 1071804"/>
              <a:gd name="connsiteX5" fmla="*/ 9853684 w 9853684"/>
              <a:gd name="connsiteY5" fmla="*/ 454831 h 1071804"/>
              <a:gd name="connsiteX0" fmla="*/ 0 w 9853684"/>
              <a:gd name="connsiteY0" fmla="*/ 275106 h 918934"/>
              <a:gd name="connsiteX1" fmla="*/ 2585032 w 9853684"/>
              <a:gd name="connsiteY1" fmla="*/ 427692 h 918934"/>
              <a:gd name="connsiteX2" fmla="*/ 5246346 w 9853684"/>
              <a:gd name="connsiteY2" fmla="*/ 508418 h 918934"/>
              <a:gd name="connsiteX3" fmla="*/ 6802191 w 9853684"/>
              <a:gd name="connsiteY3" fmla="*/ 616051 h 918934"/>
              <a:gd name="connsiteX4" fmla="*/ 8215952 w 9853684"/>
              <a:gd name="connsiteY4" fmla="*/ 652595 h 918934"/>
              <a:gd name="connsiteX5" fmla="*/ 9853684 w 9853684"/>
              <a:gd name="connsiteY5" fmla="*/ 375191 h 918934"/>
              <a:gd name="connsiteX0" fmla="*/ 0 w 9853684"/>
              <a:gd name="connsiteY0" fmla="*/ 189922 h 833750"/>
              <a:gd name="connsiteX1" fmla="*/ 2585032 w 9853684"/>
              <a:gd name="connsiteY1" fmla="*/ 342508 h 833750"/>
              <a:gd name="connsiteX2" fmla="*/ 5246346 w 9853684"/>
              <a:gd name="connsiteY2" fmla="*/ 423234 h 833750"/>
              <a:gd name="connsiteX3" fmla="*/ 6802191 w 9853684"/>
              <a:gd name="connsiteY3" fmla="*/ 530867 h 833750"/>
              <a:gd name="connsiteX4" fmla="*/ 8215952 w 9853684"/>
              <a:gd name="connsiteY4" fmla="*/ 567411 h 833750"/>
              <a:gd name="connsiteX5" fmla="*/ 9853684 w 9853684"/>
              <a:gd name="connsiteY5" fmla="*/ 290007 h 833750"/>
              <a:gd name="connsiteX0" fmla="*/ 0 w 9853684"/>
              <a:gd name="connsiteY0" fmla="*/ 189922 h 647835"/>
              <a:gd name="connsiteX1" fmla="*/ 2585032 w 9853684"/>
              <a:gd name="connsiteY1" fmla="*/ 342508 h 647835"/>
              <a:gd name="connsiteX2" fmla="*/ 5246346 w 9853684"/>
              <a:gd name="connsiteY2" fmla="*/ 423234 h 647835"/>
              <a:gd name="connsiteX3" fmla="*/ 6802191 w 9853684"/>
              <a:gd name="connsiteY3" fmla="*/ 530867 h 647835"/>
              <a:gd name="connsiteX4" fmla="*/ 8215952 w 9853684"/>
              <a:gd name="connsiteY4" fmla="*/ 567411 h 647835"/>
              <a:gd name="connsiteX5" fmla="*/ 9853684 w 9853684"/>
              <a:gd name="connsiteY5" fmla="*/ 290007 h 647835"/>
              <a:gd name="connsiteX0" fmla="*/ 0 w 9973962"/>
              <a:gd name="connsiteY0" fmla="*/ 189922 h 647837"/>
              <a:gd name="connsiteX1" fmla="*/ 2585032 w 9973962"/>
              <a:gd name="connsiteY1" fmla="*/ 342508 h 647837"/>
              <a:gd name="connsiteX2" fmla="*/ 5246346 w 9973962"/>
              <a:gd name="connsiteY2" fmla="*/ 423234 h 647837"/>
              <a:gd name="connsiteX3" fmla="*/ 6802191 w 9973962"/>
              <a:gd name="connsiteY3" fmla="*/ 530867 h 647837"/>
              <a:gd name="connsiteX4" fmla="*/ 8215952 w 9973962"/>
              <a:gd name="connsiteY4" fmla="*/ 567411 h 647837"/>
              <a:gd name="connsiteX5" fmla="*/ 9853684 w 9973962"/>
              <a:gd name="connsiteY5" fmla="*/ 290007 h 647837"/>
              <a:gd name="connsiteX6" fmla="*/ 9850060 w 9973962"/>
              <a:gd name="connsiteY6" fmla="*/ 239026 h 647837"/>
              <a:gd name="connsiteX0" fmla="*/ 0 w 9969931"/>
              <a:gd name="connsiteY0" fmla="*/ 189922 h 3760907"/>
              <a:gd name="connsiteX1" fmla="*/ 2585032 w 9969931"/>
              <a:gd name="connsiteY1" fmla="*/ 342508 h 3760907"/>
              <a:gd name="connsiteX2" fmla="*/ 5246346 w 9969931"/>
              <a:gd name="connsiteY2" fmla="*/ 423234 h 3760907"/>
              <a:gd name="connsiteX3" fmla="*/ 6802191 w 9969931"/>
              <a:gd name="connsiteY3" fmla="*/ 530867 h 3760907"/>
              <a:gd name="connsiteX4" fmla="*/ 8215952 w 9969931"/>
              <a:gd name="connsiteY4" fmla="*/ 567411 h 3760907"/>
              <a:gd name="connsiteX5" fmla="*/ 9853684 w 9969931"/>
              <a:gd name="connsiteY5" fmla="*/ 290007 h 3760907"/>
              <a:gd name="connsiteX6" fmla="*/ 9833777 w 9969931"/>
              <a:gd name="connsiteY6" fmla="*/ 3760883 h 3760907"/>
              <a:gd name="connsiteX0" fmla="*/ 204884 w 10174815"/>
              <a:gd name="connsiteY0" fmla="*/ -1 h 3570982"/>
              <a:gd name="connsiteX1" fmla="*/ 187752 w 10174815"/>
              <a:gd name="connsiteY1" fmla="*/ 28139 h 3570982"/>
              <a:gd name="connsiteX2" fmla="*/ 2789916 w 10174815"/>
              <a:gd name="connsiteY2" fmla="*/ 152585 h 3570982"/>
              <a:gd name="connsiteX3" fmla="*/ 5451230 w 10174815"/>
              <a:gd name="connsiteY3" fmla="*/ 233311 h 3570982"/>
              <a:gd name="connsiteX4" fmla="*/ 7007075 w 10174815"/>
              <a:gd name="connsiteY4" fmla="*/ 340944 h 3570982"/>
              <a:gd name="connsiteX5" fmla="*/ 8420836 w 10174815"/>
              <a:gd name="connsiteY5" fmla="*/ 377488 h 3570982"/>
              <a:gd name="connsiteX6" fmla="*/ 10058568 w 10174815"/>
              <a:gd name="connsiteY6" fmla="*/ 100084 h 3570982"/>
              <a:gd name="connsiteX7" fmla="*/ 10038661 w 10174815"/>
              <a:gd name="connsiteY7" fmla="*/ 3570960 h 3570982"/>
              <a:gd name="connsiteX0" fmla="*/ 108 w 9970039"/>
              <a:gd name="connsiteY0" fmla="*/ 413149 h 3984134"/>
              <a:gd name="connsiteX1" fmla="*/ 479592 w 9970039"/>
              <a:gd name="connsiteY1" fmla="*/ 1056 h 3984134"/>
              <a:gd name="connsiteX2" fmla="*/ 2585140 w 9970039"/>
              <a:gd name="connsiteY2" fmla="*/ 565735 h 3984134"/>
              <a:gd name="connsiteX3" fmla="*/ 5246454 w 9970039"/>
              <a:gd name="connsiteY3" fmla="*/ 646461 h 3984134"/>
              <a:gd name="connsiteX4" fmla="*/ 6802299 w 9970039"/>
              <a:gd name="connsiteY4" fmla="*/ 754094 h 3984134"/>
              <a:gd name="connsiteX5" fmla="*/ 8216060 w 9970039"/>
              <a:gd name="connsiteY5" fmla="*/ 790638 h 3984134"/>
              <a:gd name="connsiteX6" fmla="*/ 9853792 w 9970039"/>
              <a:gd name="connsiteY6" fmla="*/ 513234 h 3984134"/>
              <a:gd name="connsiteX7" fmla="*/ 9833885 w 9970039"/>
              <a:gd name="connsiteY7" fmla="*/ 3984110 h 3984134"/>
              <a:gd name="connsiteX0" fmla="*/ 287541 w 9655020"/>
              <a:gd name="connsiteY0" fmla="*/ 4856441 h 4856445"/>
              <a:gd name="connsiteX1" fmla="*/ 164573 w 9655020"/>
              <a:gd name="connsiteY1" fmla="*/ 100 h 4856445"/>
              <a:gd name="connsiteX2" fmla="*/ 2270121 w 9655020"/>
              <a:gd name="connsiteY2" fmla="*/ 564779 h 4856445"/>
              <a:gd name="connsiteX3" fmla="*/ 4931435 w 9655020"/>
              <a:gd name="connsiteY3" fmla="*/ 645505 h 4856445"/>
              <a:gd name="connsiteX4" fmla="*/ 6487280 w 9655020"/>
              <a:gd name="connsiteY4" fmla="*/ 753138 h 4856445"/>
              <a:gd name="connsiteX5" fmla="*/ 7901041 w 9655020"/>
              <a:gd name="connsiteY5" fmla="*/ 789682 h 4856445"/>
              <a:gd name="connsiteX6" fmla="*/ 9538773 w 9655020"/>
              <a:gd name="connsiteY6" fmla="*/ 512278 h 4856445"/>
              <a:gd name="connsiteX7" fmla="*/ 9518866 w 9655020"/>
              <a:gd name="connsiteY7" fmla="*/ 3983154 h 4856445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1077936 w 10445415"/>
              <a:gd name="connsiteY0" fmla="*/ 4877403 h 4877405"/>
              <a:gd name="connsiteX1" fmla="*/ 81155 w 10445415"/>
              <a:gd name="connsiteY1" fmla="*/ 98 h 4877405"/>
              <a:gd name="connsiteX2" fmla="*/ 3548992 w 10445415"/>
              <a:gd name="connsiteY2" fmla="*/ 397068 h 4877405"/>
              <a:gd name="connsiteX3" fmla="*/ 5721830 w 10445415"/>
              <a:gd name="connsiteY3" fmla="*/ 666467 h 4877405"/>
              <a:gd name="connsiteX4" fmla="*/ 7277675 w 10445415"/>
              <a:gd name="connsiteY4" fmla="*/ 774100 h 4877405"/>
              <a:gd name="connsiteX5" fmla="*/ 8691436 w 10445415"/>
              <a:gd name="connsiteY5" fmla="*/ 810644 h 4877405"/>
              <a:gd name="connsiteX6" fmla="*/ 10329168 w 10445415"/>
              <a:gd name="connsiteY6" fmla="*/ 533240 h 4877405"/>
              <a:gd name="connsiteX7" fmla="*/ 10309261 w 10445415"/>
              <a:gd name="connsiteY7" fmla="*/ 4004116 h 4877405"/>
              <a:gd name="connsiteX0" fmla="*/ 1077936 w 10445415"/>
              <a:gd name="connsiteY0" fmla="*/ 5188334 h 5188338"/>
              <a:gd name="connsiteX1" fmla="*/ 81155 w 10445415"/>
              <a:gd name="connsiteY1" fmla="*/ 311029 h 5188338"/>
              <a:gd name="connsiteX2" fmla="*/ 1870898 w 10445415"/>
              <a:gd name="connsiteY2" fmla="*/ 518455 h 5188338"/>
              <a:gd name="connsiteX3" fmla="*/ 3548992 w 10445415"/>
              <a:gd name="connsiteY3" fmla="*/ 707999 h 5188338"/>
              <a:gd name="connsiteX4" fmla="*/ 5721830 w 10445415"/>
              <a:gd name="connsiteY4" fmla="*/ 977398 h 5188338"/>
              <a:gd name="connsiteX5" fmla="*/ 7277675 w 10445415"/>
              <a:gd name="connsiteY5" fmla="*/ 1085031 h 5188338"/>
              <a:gd name="connsiteX6" fmla="*/ 8691436 w 10445415"/>
              <a:gd name="connsiteY6" fmla="*/ 1121575 h 5188338"/>
              <a:gd name="connsiteX7" fmla="*/ 10329168 w 10445415"/>
              <a:gd name="connsiteY7" fmla="*/ 844171 h 5188338"/>
              <a:gd name="connsiteX8" fmla="*/ 10309261 w 10445415"/>
              <a:gd name="connsiteY8" fmla="*/ 4315047 h 5188338"/>
              <a:gd name="connsiteX0" fmla="*/ 1077936 w 10445415"/>
              <a:gd name="connsiteY0" fmla="*/ 5188336 h 5188338"/>
              <a:gd name="connsiteX1" fmla="*/ 81155 w 10445415"/>
              <a:gd name="connsiteY1" fmla="*/ 311031 h 5188338"/>
              <a:gd name="connsiteX2" fmla="*/ 1870898 w 10445415"/>
              <a:gd name="connsiteY2" fmla="*/ 518457 h 5188338"/>
              <a:gd name="connsiteX3" fmla="*/ 3548992 w 10445415"/>
              <a:gd name="connsiteY3" fmla="*/ 708001 h 5188338"/>
              <a:gd name="connsiteX4" fmla="*/ 5721830 w 10445415"/>
              <a:gd name="connsiteY4" fmla="*/ 977400 h 5188338"/>
              <a:gd name="connsiteX5" fmla="*/ 7277675 w 10445415"/>
              <a:gd name="connsiteY5" fmla="*/ 1085033 h 5188338"/>
              <a:gd name="connsiteX6" fmla="*/ 8691436 w 10445415"/>
              <a:gd name="connsiteY6" fmla="*/ 1121577 h 5188338"/>
              <a:gd name="connsiteX7" fmla="*/ 10329168 w 10445415"/>
              <a:gd name="connsiteY7" fmla="*/ 844173 h 5188338"/>
              <a:gd name="connsiteX8" fmla="*/ 10309261 w 10445415"/>
              <a:gd name="connsiteY8" fmla="*/ 4315049 h 5188338"/>
              <a:gd name="connsiteX0" fmla="*/ 1093506 w 10460985"/>
              <a:gd name="connsiteY0" fmla="*/ 4693509 h 4693513"/>
              <a:gd name="connsiteX1" fmla="*/ 80392 w 10460985"/>
              <a:gd name="connsiteY1" fmla="*/ 759559 h 4693513"/>
              <a:gd name="connsiteX2" fmla="*/ 1886468 w 10460985"/>
              <a:gd name="connsiteY2" fmla="*/ 23630 h 4693513"/>
              <a:gd name="connsiteX3" fmla="*/ 3564562 w 10460985"/>
              <a:gd name="connsiteY3" fmla="*/ 213174 h 4693513"/>
              <a:gd name="connsiteX4" fmla="*/ 5737400 w 10460985"/>
              <a:gd name="connsiteY4" fmla="*/ 482573 h 4693513"/>
              <a:gd name="connsiteX5" fmla="*/ 7293245 w 10460985"/>
              <a:gd name="connsiteY5" fmla="*/ 590206 h 4693513"/>
              <a:gd name="connsiteX6" fmla="*/ 8707006 w 10460985"/>
              <a:gd name="connsiteY6" fmla="*/ 626750 h 4693513"/>
              <a:gd name="connsiteX7" fmla="*/ 10344738 w 10460985"/>
              <a:gd name="connsiteY7" fmla="*/ 349346 h 4693513"/>
              <a:gd name="connsiteX8" fmla="*/ 10324831 w 10460985"/>
              <a:gd name="connsiteY8" fmla="*/ 3820222 h 4693513"/>
              <a:gd name="connsiteX0" fmla="*/ 1093506 w 10460985"/>
              <a:gd name="connsiteY0" fmla="*/ 4954004 h 4954008"/>
              <a:gd name="connsiteX1" fmla="*/ 80392 w 10460985"/>
              <a:gd name="connsiteY1" fmla="*/ 1020054 h 4954008"/>
              <a:gd name="connsiteX2" fmla="*/ 1886468 w 10460985"/>
              <a:gd name="connsiteY2" fmla="*/ 284125 h 4954008"/>
              <a:gd name="connsiteX3" fmla="*/ 3564562 w 10460985"/>
              <a:gd name="connsiteY3" fmla="*/ 473669 h 4954008"/>
              <a:gd name="connsiteX4" fmla="*/ 5737400 w 10460985"/>
              <a:gd name="connsiteY4" fmla="*/ 743068 h 4954008"/>
              <a:gd name="connsiteX5" fmla="*/ 7293245 w 10460985"/>
              <a:gd name="connsiteY5" fmla="*/ 850701 h 4954008"/>
              <a:gd name="connsiteX6" fmla="*/ 8707006 w 10460985"/>
              <a:gd name="connsiteY6" fmla="*/ 887245 h 4954008"/>
              <a:gd name="connsiteX7" fmla="*/ 10344738 w 10460985"/>
              <a:gd name="connsiteY7" fmla="*/ 609841 h 4954008"/>
              <a:gd name="connsiteX8" fmla="*/ 10324831 w 10460985"/>
              <a:gd name="connsiteY8" fmla="*/ 4080717 h 4954008"/>
              <a:gd name="connsiteX0" fmla="*/ 1093506 w 10460985"/>
              <a:gd name="connsiteY0" fmla="*/ 4926328 h 4926332"/>
              <a:gd name="connsiteX1" fmla="*/ 80392 w 10460985"/>
              <a:gd name="connsiteY1" fmla="*/ 992378 h 4926332"/>
              <a:gd name="connsiteX2" fmla="*/ 1886468 w 10460985"/>
              <a:gd name="connsiteY2" fmla="*/ 256449 h 4926332"/>
              <a:gd name="connsiteX3" fmla="*/ 3564562 w 10460985"/>
              <a:gd name="connsiteY3" fmla="*/ 445993 h 4926332"/>
              <a:gd name="connsiteX4" fmla="*/ 5737400 w 10460985"/>
              <a:gd name="connsiteY4" fmla="*/ 715392 h 4926332"/>
              <a:gd name="connsiteX5" fmla="*/ 7293245 w 10460985"/>
              <a:gd name="connsiteY5" fmla="*/ 823025 h 4926332"/>
              <a:gd name="connsiteX6" fmla="*/ 8707006 w 10460985"/>
              <a:gd name="connsiteY6" fmla="*/ 859569 h 4926332"/>
              <a:gd name="connsiteX7" fmla="*/ 10344738 w 10460985"/>
              <a:gd name="connsiteY7" fmla="*/ 582165 h 4926332"/>
              <a:gd name="connsiteX8" fmla="*/ 10324831 w 10460985"/>
              <a:gd name="connsiteY8" fmla="*/ 4053041 h 4926332"/>
              <a:gd name="connsiteX0" fmla="*/ 1093506 w 10460985"/>
              <a:gd name="connsiteY0" fmla="*/ 4613719 h 4613723"/>
              <a:gd name="connsiteX1" fmla="*/ 80392 w 10460985"/>
              <a:gd name="connsiteY1" fmla="*/ 679769 h 4613723"/>
              <a:gd name="connsiteX2" fmla="*/ 1902802 w 10460985"/>
              <a:gd name="connsiteY2" fmla="*/ 384073 h 4613723"/>
              <a:gd name="connsiteX3" fmla="*/ 3564562 w 10460985"/>
              <a:gd name="connsiteY3" fmla="*/ 133384 h 4613723"/>
              <a:gd name="connsiteX4" fmla="*/ 5737400 w 10460985"/>
              <a:gd name="connsiteY4" fmla="*/ 402783 h 4613723"/>
              <a:gd name="connsiteX5" fmla="*/ 7293245 w 10460985"/>
              <a:gd name="connsiteY5" fmla="*/ 510416 h 4613723"/>
              <a:gd name="connsiteX6" fmla="*/ 8707006 w 10460985"/>
              <a:gd name="connsiteY6" fmla="*/ 546960 h 4613723"/>
              <a:gd name="connsiteX7" fmla="*/ 10344738 w 10460985"/>
              <a:gd name="connsiteY7" fmla="*/ 269556 h 4613723"/>
              <a:gd name="connsiteX8" fmla="*/ 10324831 w 10460985"/>
              <a:gd name="connsiteY8" fmla="*/ 3740432 h 461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60985" h="4613723">
                <a:moveTo>
                  <a:pt x="1093506" y="4613719"/>
                </a:moveTo>
                <a:cubicBezTo>
                  <a:pt x="1090651" y="4618409"/>
                  <a:pt x="-350446" y="654338"/>
                  <a:pt x="80392" y="679769"/>
                </a:cubicBezTo>
                <a:cubicBezTo>
                  <a:pt x="212552" y="-98544"/>
                  <a:pt x="1498599" y="-224158"/>
                  <a:pt x="1902802" y="384073"/>
                </a:cubicBezTo>
                <a:cubicBezTo>
                  <a:pt x="2307005" y="992304"/>
                  <a:pt x="2925462" y="130266"/>
                  <a:pt x="3564562" y="133384"/>
                </a:cubicBezTo>
                <a:cubicBezTo>
                  <a:pt x="4203662" y="136502"/>
                  <a:pt x="5400895" y="968849"/>
                  <a:pt x="5737400" y="402783"/>
                </a:cubicBezTo>
                <a:cubicBezTo>
                  <a:pt x="6073905" y="-163283"/>
                  <a:pt x="6402526" y="943827"/>
                  <a:pt x="7293245" y="510416"/>
                </a:cubicBezTo>
                <a:cubicBezTo>
                  <a:pt x="8183964" y="77005"/>
                  <a:pt x="8198424" y="587103"/>
                  <a:pt x="8707006" y="546960"/>
                </a:cubicBezTo>
                <a:cubicBezTo>
                  <a:pt x="9474896" y="524756"/>
                  <a:pt x="9960326" y="199043"/>
                  <a:pt x="10344738" y="269556"/>
                </a:cubicBezTo>
                <a:cubicBezTo>
                  <a:pt x="10617089" y="214825"/>
                  <a:pt x="10325586" y="3751053"/>
                  <a:pt x="10324831" y="3740432"/>
                </a:cubicBezTo>
              </a:path>
            </a:pathLst>
          </a:custGeom>
          <a:solidFill>
            <a:srgbClr val="00AD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16">
            <a:extLst>
              <a:ext uri="{FF2B5EF4-FFF2-40B4-BE49-F238E27FC236}">
                <a16:creationId xmlns:a16="http://schemas.microsoft.com/office/drawing/2014/main" id="{EDA12D87-63CB-4781-9EB5-E907F5226A4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77069" y="6198797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54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7000" decel="5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 L 0.25 0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1111E-6 C 0.00174 -0.00509 0.0073 -0.00972 0.02014 -0.02176 C 0.04202 -0.04305 0.03768 -0.03287 0.0533 -0.05023 " pathEditMode="relative" rAng="0" ptsTypes="AAA">
                                      <p:cBhvr>
                                        <p:cTn id="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6" y="-25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ccel="48000" decel="48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1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ccel="7000" decel="5000" autoRev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70833E-6 2.22222E-6 L 0.25 2.22222E-6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accel="47000" decel="47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B79C928-7272-4425-8217-94CCF511F5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4A596BF-A4BA-4F0C-95DD-4FDBCE217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INCREASING WORKABILITY</a:t>
            </a:r>
            <a:endParaRPr lang="en-NL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88810F1-36C2-486A-BED8-F9E7EBA1F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6009" y="2120475"/>
            <a:ext cx="4863920" cy="4863920"/>
          </a:xfrm>
          <a:prstGeom prst="rect">
            <a:avLst/>
          </a:prstGeom>
        </p:spPr>
      </p:pic>
      <p:grpSp>
        <p:nvGrpSpPr>
          <p:cNvPr id="24" name="Group 16">
            <a:extLst>
              <a:ext uri="{FF2B5EF4-FFF2-40B4-BE49-F238E27FC236}">
                <a16:creationId xmlns:a16="http://schemas.microsoft.com/office/drawing/2014/main" id="{158429FB-6DB7-4B21-8D04-BAC59AC9F551}"/>
              </a:ext>
            </a:extLst>
          </p:cNvPr>
          <p:cNvGrpSpPr/>
          <p:nvPr/>
        </p:nvGrpSpPr>
        <p:grpSpPr>
          <a:xfrm rot="1458313">
            <a:off x="6347712" y="2999621"/>
            <a:ext cx="284816" cy="927509"/>
            <a:chOff x="4532454" y="2746904"/>
            <a:chExt cx="284816" cy="927509"/>
          </a:xfrm>
        </p:grpSpPr>
        <p:cxnSp>
          <p:nvCxnSpPr>
            <p:cNvPr id="25" name="Straight Connector 49">
              <a:extLst>
                <a:ext uri="{FF2B5EF4-FFF2-40B4-BE49-F238E27FC236}">
                  <a16:creationId xmlns:a16="http://schemas.microsoft.com/office/drawing/2014/main" id="{0AF2BB76-5C39-4C10-8F65-422915E406E9}"/>
                </a:ext>
              </a:extLst>
            </p:cNvPr>
            <p:cNvCxnSpPr/>
            <p:nvPr/>
          </p:nvCxnSpPr>
          <p:spPr>
            <a:xfrm rot="20141687" flipH="1">
              <a:off x="4532454" y="2746904"/>
              <a:ext cx="162556" cy="616566"/>
            </a:xfrm>
            <a:prstGeom prst="line">
              <a:avLst/>
            </a:prstGeom>
            <a:noFill/>
            <a:ln w="6350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</p:cxnSp>
        <p:sp>
          <p:nvSpPr>
            <p:cNvPr id="26" name="Rectangle 28">
              <a:extLst>
                <a:ext uri="{FF2B5EF4-FFF2-40B4-BE49-F238E27FC236}">
                  <a16:creationId xmlns:a16="http://schemas.microsoft.com/office/drawing/2014/main" id="{B86B04E6-80EC-4F18-BB77-498B786B3509}"/>
                </a:ext>
              </a:extLst>
            </p:cNvPr>
            <p:cNvSpPr/>
            <p:nvPr/>
          </p:nvSpPr>
          <p:spPr>
            <a:xfrm rot="21020553">
              <a:off x="4540902" y="3363370"/>
              <a:ext cx="276368" cy="311043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up 20">
            <a:extLst>
              <a:ext uri="{FF2B5EF4-FFF2-40B4-BE49-F238E27FC236}">
                <a16:creationId xmlns:a16="http://schemas.microsoft.com/office/drawing/2014/main" id="{D5994120-D600-4839-9E16-F351CCC08469}"/>
              </a:ext>
            </a:extLst>
          </p:cNvPr>
          <p:cNvGrpSpPr/>
          <p:nvPr/>
        </p:nvGrpSpPr>
        <p:grpSpPr>
          <a:xfrm>
            <a:off x="6333937" y="2408961"/>
            <a:ext cx="4953032" cy="3761904"/>
            <a:chOff x="4485292" y="2408961"/>
            <a:chExt cx="4953032" cy="3761904"/>
          </a:xfrm>
        </p:grpSpPr>
        <p:sp>
          <p:nvSpPr>
            <p:cNvPr id="28" name="Rectangle 45">
              <a:extLst>
                <a:ext uri="{FF2B5EF4-FFF2-40B4-BE49-F238E27FC236}">
                  <a16:creationId xmlns:a16="http://schemas.microsoft.com/office/drawing/2014/main" id="{ED0E5C2D-3595-434A-9172-6DC40747628E}"/>
                </a:ext>
              </a:extLst>
            </p:cNvPr>
            <p:cNvSpPr/>
            <p:nvPr/>
          </p:nvSpPr>
          <p:spPr>
            <a:xfrm rot="21300000">
              <a:off x="6484391" y="5030726"/>
              <a:ext cx="2953933" cy="668069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9" name="Picture 18">
              <a:extLst>
                <a:ext uri="{FF2B5EF4-FFF2-40B4-BE49-F238E27FC236}">
                  <a16:creationId xmlns:a16="http://schemas.microsoft.com/office/drawing/2014/main" id="{43902BE7-3BB5-4ECF-AB95-5F2E58B00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305743">
              <a:off x="4485292" y="2408961"/>
              <a:ext cx="3761904" cy="3761904"/>
            </a:xfrm>
            <a:prstGeom prst="rect">
              <a:avLst/>
            </a:prstGeom>
          </p:spPr>
        </p:pic>
      </p:grpSp>
      <p:sp>
        <p:nvSpPr>
          <p:cNvPr id="30" name="Rectangle 34">
            <a:extLst>
              <a:ext uri="{FF2B5EF4-FFF2-40B4-BE49-F238E27FC236}">
                <a16:creationId xmlns:a16="http://schemas.microsoft.com/office/drawing/2014/main" id="{1A1408E3-5834-461A-A1B3-C493CC6B0425}"/>
              </a:ext>
            </a:extLst>
          </p:cNvPr>
          <p:cNvSpPr/>
          <p:nvPr/>
        </p:nvSpPr>
        <p:spPr>
          <a:xfrm>
            <a:off x="3530927" y="4689141"/>
            <a:ext cx="88072" cy="722926"/>
          </a:xfrm>
          <a:prstGeom prst="rect">
            <a:avLst/>
          </a:prstGeom>
          <a:solidFill>
            <a:srgbClr val="938D89"/>
          </a:solidFill>
          <a:ln w="12700" cap="flat" cmpd="sng" algn="ctr">
            <a:solidFill>
              <a:srgbClr val="938D8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42">
            <a:extLst>
              <a:ext uri="{FF2B5EF4-FFF2-40B4-BE49-F238E27FC236}">
                <a16:creationId xmlns:a16="http://schemas.microsoft.com/office/drawing/2014/main" id="{1810F263-DF6D-4C4D-A71C-886833385F8C}"/>
              </a:ext>
            </a:extLst>
          </p:cNvPr>
          <p:cNvSpPr/>
          <p:nvPr/>
        </p:nvSpPr>
        <p:spPr>
          <a:xfrm>
            <a:off x="3504407" y="4766287"/>
            <a:ext cx="141112" cy="684396"/>
          </a:xfrm>
          <a:prstGeom prst="rect">
            <a:avLst/>
          </a:prstGeom>
          <a:solidFill>
            <a:srgbClr val="00ADE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3">
            <a:extLst>
              <a:ext uri="{FF2B5EF4-FFF2-40B4-BE49-F238E27FC236}">
                <a16:creationId xmlns:a16="http://schemas.microsoft.com/office/drawing/2014/main" id="{052A2CF4-0CA8-498D-92B4-E73ADA9F73EA}"/>
              </a:ext>
            </a:extLst>
          </p:cNvPr>
          <p:cNvSpPr/>
          <p:nvPr/>
        </p:nvSpPr>
        <p:spPr>
          <a:xfrm>
            <a:off x="2561456" y="4689141"/>
            <a:ext cx="88072" cy="722928"/>
          </a:xfrm>
          <a:prstGeom prst="rect">
            <a:avLst/>
          </a:prstGeom>
          <a:solidFill>
            <a:srgbClr val="938D89"/>
          </a:solidFill>
          <a:ln w="12700" cap="flat" cmpd="sng" algn="ctr">
            <a:solidFill>
              <a:srgbClr val="938D8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41">
            <a:extLst>
              <a:ext uri="{FF2B5EF4-FFF2-40B4-BE49-F238E27FC236}">
                <a16:creationId xmlns:a16="http://schemas.microsoft.com/office/drawing/2014/main" id="{AFE8476A-1466-40F7-999B-BDA6BD84B90F}"/>
              </a:ext>
            </a:extLst>
          </p:cNvPr>
          <p:cNvSpPr/>
          <p:nvPr/>
        </p:nvSpPr>
        <p:spPr>
          <a:xfrm>
            <a:off x="2535842" y="4854483"/>
            <a:ext cx="141112" cy="673838"/>
          </a:xfrm>
          <a:prstGeom prst="rect">
            <a:avLst/>
          </a:prstGeom>
          <a:solidFill>
            <a:srgbClr val="00ADE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Picture 21">
            <a:extLst>
              <a:ext uri="{FF2B5EF4-FFF2-40B4-BE49-F238E27FC236}">
                <a16:creationId xmlns:a16="http://schemas.microsoft.com/office/drawing/2014/main" id="{111F18A6-6F24-41D5-9F27-8D8C8A4E875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0605" y="2084445"/>
            <a:ext cx="2645812" cy="2645812"/>
          </a:xfrm>
          <a:prstGeom prst="rect">
            <a:avLst/>
          </a:prstGeom>
        </p:spPr>
      </p:pic>
      <p:sp>
        <p:nvSpPr>
          <p:cNvPr id="35" name="Rectangle 6">
            <a:extLst>
              <a:ext uri="{FF2B5EF4-FFF2-40B4-BE49-F238E27FC236}">
                <a16:creationId xmlns:a16="http://schemas.microsoft.com/office/drawing/2014/main" id="{0200A6C0-2F41-4B1B-A991-C69517EB7B17}"/>
              </a:ext>
            </a:extLst>
          </p:cNvPr>
          <p:cNvSpPr/>
          <p:nvPr/>
        </p:nvSpPr>
        <p:spPr>
          <a:xfrm rot="-300000">
            <a:off x="853909" y="5072412"/>
            <a:ext cx="2953933" cy="668069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6" name="Straight Connector 11">
            <a:extLst>
              <a:ext uri="{FF2B5EF4-FFF2-40B4-BE49-F238E27FC236}">
                <a16:creationId xmlns:a16="http://schemas.microsoft.com/office/drawing/2014/main" id="{374754C6-8B5F-49BE-84E1-9527648E7E29}"/>
              </a:ext>
            </a:extLst>
          </p:cNvPr>
          <p:cNvCxnSpPr>
            <a:endCxn id="38" idx="0"/>
          </p:cNvCxnSpPr>
          <p:nvPr/>
        </p:nvCxnSpPr>
        <p:spPr>
          <a:xfrm>
            <a:off x="4964561" y="2625459"/>
            <a:ext cx="0" cy="942548"/>
          </a:xfrm>
          <a:prstGeom prst="line">
            <a:avLst/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sp>
        <p:nvSpPr>
          <p:cNvPr id="37" name="Rectangle 8">
            <a:extLst>
              <a:ext uri="{FF2B5EF4-FFF2-40B4-BE49-F238E27FC236}">
                <a16:creationId xmlns:a16="http://schemas.microsoft.com/office/drawing/2014/main" id="{D21EC259-F7CB-4A76-8C9C-B81285914F73}"/>
              </a:ext>
            </a:extLst>
          </p:cNvPr>
          <p:cNvSpPr/>
          <p:nvPr/>
        </p:nvSpPr>
        <p:spPr>
          <a:xfrm>
            <a:off x="2559517" y="4509120"/>
            <a:ext cx="1059482" cy="180020"/>
          </a:xfrm>
          <a:prstGeom prst="rect">
            <a:avLst/>
          </a:prstGeom>
          <a:solidFill>
            <a:srgbClr val="00ADE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BM-T700</a:t>
            </a:r>
          </a:p>
        </p:txBody>
      </p:sp>
      <p:sp>
        <p:nvSpPr>
          <p:cNvPr id="38" name="Rectangle 12">
            <a:extLst>
              <a:ext uri="{FF2B5EF4-FFF2-40B4-BE49-F238E27FC236}">
                <a16:creationId xmlns:a16="http://schemas.microsoft.com/office/drawing/2014/main" id="{3D59DD03-CBFA-49C0-8FC0-BA733D14E054}"/>
              </a:ext>
            </a:extLst>
          </p:cNvPr>
          <p:cNvSpPr/>
          <p:nvPr/>
        </p:nvSpPr>
        <p:spPr>
          <a:xfrm>
            <a:off x="4826377" y="3568008"/>
            <a:ext cx="276368" cy="311043"/>
          </a:xfrm>
          <a:prstGeom prst="rect">
            <a:avLst/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 44">
            <a:extLst>
              <a:ext uri="{FF2B5EF4-FFF2-40B4-BE49-F238E27FC236}">
                <a16:creationId xmlns:a16="http://schemas.microsoft.com/office/drawing/2014/main" id="{946B3B4A-FB3D-4D5E-BC71-2C31D26E2B12}"/>
              </a:ext>
            </a:extLst>
          </p:cNvPr>
          <p:cNvSpPr/>
          <p:nvPr/>
        </p:nvSpPr>
        <p:spPr>
          <a:xfrm>
            <a:off x="-3160059" y="5106119"/>
            <a:ext cx="16379709" cy="2463166"/>
          </a:xfrm>
          <a:custGeom>
            <a:avLst/>
            <a:gdLst>
              <a:gd name="connsiteX0" fmla="*/ 0 w 9949218"/>
              <a:gd name="connsiteY0" fmla="*/ 90714 h 1455491"/>
              <a:gd name="connsiteX1" fmla="*/ 8188656 w 9949218"/>
              <a:gd name="connsiteY1" fmla="*/ 145305 h 1455491"/>
              <a:gd name="connsiteX2" fmla="*/ 9949218 w 9949218"/>
              <a:gd name="connsiteY2" fmla="*/ 1455491 h 1455491"/>
              <a:gd name="connsiteX0" fmla="*/ 0 w 9949218"/>
              <a:gd name="connsiteY0" fmla="*/ 105562 h 1470339"/>
              <a:gd name="connsiteX1" fmla="*/ 2557736 w 9949218"/>
              <a:gd name="connsiteY1" fmla="*/ 15974 h 1470339"/>
              <a:gd name="connsiteX2" fmla="*/ 8188656 w 9949218"/>
              <a:gd name="connsiteY2" fmla="*/ 160153 h 1470339"/>
              <a:gd name="connsiteX3" fmla="*/ 9949218 w 9949218"/>
              <a:gd name="connsiteY3" fmla="*/ 1470339 h 1470339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185748 h 1550525"/>
              <a:gd name="connsiteX1" fmla="*/ 2557736 w 9949218"/>
              <a:gd name="connsiteY1" fmla="*/ 984134 h 1550525"/>
              <a:gd name="connsiteX2" fmla="*/ 8188656 w 9949218"/>
              <a:gd name="connsiteY2" fmla="*/ 240339 h 1550525"/>
              <a:gd name="connsiteX3" fmla="*/ 9949218 w 9949218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356039 h 1075016"/>
              <a:gd name="connsiteX1" fmla="*/ 2585032 w 9976514"/>
              <a:gd name="connsiteY1" fmla="*/ 508625 h 1075016"/>
              <a:gd name="connsiteX2" fmla="*/ 5246346 w 9976514"/>
              <a:gd name="connsiteY2" fmla="*/ 589351 h 1075016"/>
              <a:gd name="connsiteX3" fmla="*/ 8215952 w 9976514"/>
              <a:gd name="connsiteY3" fmla="*/ 733528 h 1075016"/>
              <a:gd name="connsiteX4" fmla="*/ 9976514 w 9976514"/>
              <a:gd name="connsiteY4" fmla="*/ 1075016 h 1075016"/>
              <a:gd name="connsiteX0" fmla="*/ 0 w 9976514"/>
              <a:gd name="connsiteY0" fmla="*/ 356039 h 1090253"/>
              <a:gd name="connsiteX1" fmla="*/ 2585032 w 9976514"/>
              <a:gd name="connsiteY1" fmla="*/ 508625 h 1090253"/>
              <a:gd name="connsiteX2" fmla="*/ 5246346 w 9976514"/>
              <a:gd name="connsiteY2" fmla="*/ 589351 h 1090253"/>
              <a:gd name="connsiteX3" fmla="*/ 8215952 w 9976514"/>
              <a:gd name="connsiteY3" fmla="*/ 733528 h 1090253"/>
              <a:gd name="connsiteX4" fmla="*/ 9976514 w 9976514"/>
              <a:gd name="connsiteY4" fmla="*/ 1075016 h 1090253"/>
              <a:gd name="connsiteX0" fmla="*/ 0 w 9853684"/>
              <a:gd name="connsiteY0" fmla="*/ 356039 h 883697"/>
              <a:gd name="connsiteX1" fmla="*/ 2585032 w 9853684"/>
              <a:gd name="connsiteY1" fmla="*/ 508625 h 883697"/>
              <a:gd name="connsiteX2" fmla="*/ 5246346 w 9853684"/>
              <a:gd name="connsiteY2" fmla="*/ 589351 h 883697"/>
              <a:gd name="connsiteX3" fmla="*/ 8215952 w 9853684"/>
              <a:gd name="connsiteY3" fmla="*/ 733528 h 883697"/>
              <a:gd name="connsiteX4" fmla="*/ 9853684 w 9853684"/>
              <a:gd name="connsiteY4" fmla="*/ 456124 h 883697"/>
              <a:gd name="connsiteX0" fmla="*/ 0 w 9853684"/>
              <a:gd name="connsiteY0" fmla="*/ 354748 h 882406"/>
              <a:gd name="connsiteX1" fmla="*/ 2585032 w 9853684"/>
              <a:gd name="connsiteY1" fmla="*/ 507334 h 882406"/>
              <a:gd name="connsiteX2" fmla="*/ 5246346 w 9853684"/>
              <a:gd name="connsiteY2" fmla="*/ 588060 h 882406"/>
              <a:gd name="connsiteX3" fmla="*/ 6802191 w 9853684"/>
              <a:gd name="connsiteY3" fmla="*/ 695693 h 882406"/>
              <a:gd name="connsiteX4" fmla="*/ 8215952 w 9853684"/>
              <a:gd name="connsiteY4" fmla="*/ 732237 h 882406"/>
              <a:gd name="connsiteX5" fmla="*/ 9853684 w 9853684"/>
              <a:gd name="connsiteY5" fmla="*/ 454833 h 882406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1071804"/>
              <a:gd name="connsiteX1" fmla="*/ 2585032 w 9853684"/>
              <a:gd name="connsiteY1" fmla="*/ 507332 h 1071804"/>
              <a:gd name="connsiteX2" fmla="*/ 5246346 w 9853684"/>
              <a:gd name="connsiteY2" fmla="*/ 588058 h 1071804"/>
              <a:gd name="connsiteX3" fmla="*/ 6802191 w 9853684"/>
              <a:gd name="connsiteY3" fmla="*/ 695691 h 1071804"/>
              <a:gd name="connsiteX4" fmla="*/ 8215952 w 9853684"/>
              <a:gd name="connsiteY4" fmla="*/ 732235 h 1071804"/>
              <a:gd name="connsiteX5" fmla="*/ 9853684 w 9853684"/>
              <a:gd name="connsiteY5" fmla="*/ 454831 h 1071804"/>
              <a:gd name="connsiteX0" fmla="*/ 0 w 9853684"/>
              <a:gd name="connsiteY0" fmla="*/ 275106 h 918934"/>
              <a:gd name="connsiteX1" fmla="*/ 2585032 w 9853684"/>
              <a:gd name="connsiteY1" fmla="*/ 427692 h 918934"/>
              <a:gd name="connsiteX2" fmla="*/ 5246346 w 9853684"/>
              <a:gd name="connsiteY2" fmla="*/ 508418 h 918934"/>
              <a:gd name="connsiteX3" fmla="*/ 6802191 w 9853684"/>
              <a:gd name="connsiteY3" fmla="*/ 616051 h 918934"/>
              <a:gd name="connsiteX4" fmla="*/ 8215952 w 9853684"/>
              <a:gd name="connsiteY4" fmla="*/ 652595 h 918934"/>
              <a:gd name="connsiteX5" fmla="*/ 9853684 w 9853684"/>
              <a:gd name="connsiteY5" fmla="*/ 375191 h 918934"/>
              <a:gd name="connsiteX0" fmla="*/ 0 w 9853684"/>
              <a:gd name="connsiteY0" fmla="*/ 189922 h 833750"/>
              <a:gd name="connsiteX1" fmla="*/ 2585032 w 9853684"/>
              <a:gd name="connsiteY1" fmla="*/ 342508 h 833750"/>
              <a:gd name="connsiteX2" fmla="*/ 5246346 w 9853684"/>
              <a:gd name="connsiteY2" fmla="*/ 423234 h 833750"/>
              <a:gd name="connsiteX3" fmla="*/ 6802191 w 9853684"/>
              <a:gd name="connsiteY3" fmla="*/ 530867 h 833750"/>
              <a:gd name="connsiteX4" fmla="*/ 8215952 w 9853684"/>
              <a:gd name="connsiteY4" fmla="*/ 567411 h 833750"/>
              <a:gd name="connsiteX5" fmla="*/ 9853684 w 9853684"/>
              <a:gd name="connsiteY5" fmla="*/ 290007 h 833750"/>
              <a:gd name="connsiteX0" fmla="*/ 0 w 9853684"/>
              <a:gd name="connsiteY0" fmla="*/ 189922 h 647835"/>
              <a:gd name="connsiteX1" fmla="*/ 2585032 w 9853684"/>
              <a:gd name="connsiteY1" fmla="*/ 342508 h 647835"/>
              <a:gd name="connsiteX2" fmla="*/ 5246346 w 9853684"/>
              <a:gd name="connsiteY2" fmla="*/ 423234 h 647835"/>
              <a:gd name="connsiteX3" fmla="*/ 6802191 w 9853684"/>
              <a:gd name="connsiteY3" fmla="*/ 530867 h 647835"/>
              <a:gd name="connsiteX4" fmla="*/ 8215952 w 9853684"/>
              <a:gd name="connsiteY4" fmla="*/ 567411 h 647835"/>
              <a:gd name="connsiteX5" fmla="*/ 9853684 w 9853684"/>
              <a:gd name="connsiteY5" fmla="*/ 290007 h 647835"/>
              <a:gd name="connsiteX0" fmla="*/ 0 w 9973962"/>
              <a:gd name="connsiteY0" fmla="*/ 189922 h 647837"/>
              <a:gd name="connsiteX1" fmla="*/ 2585032 w 9973962"/>
              <a:gd name="connsiteY1" fmla="*/ 342508 h 647837"/>
              <a:gd name="connsiteX2" fmla="*/ 5246346 w 9973962"/>
              <a:gd name="connsiteY2" fmla="*/ 423234 h 647837"/>
              <a:gd name="connsiteX3" fmla="*/ 6802191 w 9973962"/>
              <a:gd name="connsiteY3" fmla="*/ 530867 h 647837"/>
              <a:gd name="connsiteX4" fmla="*/ 8215952 w 9973962"/>
              <a:gd name="connsiteY4" fmla="*/ 567411 h 647837"/>
              <a:gd name="connsiteX5" fmla="*/ 9853684 w 9973962"/>
              <a:gd name="connsiteY5" fmla="*/ 290007 h 647837"/>
              <a:gd name="connsiteX6" fmla="*/ 9850060 w 9973962"/>
              <a:gd name="connsiteY6" fmla="*/ 239026 h 647837"/>
              <a:gd name="connsiteX0" fmla="*/ 0 w 9969931"/>
              <a:gd name="connsiteY0" fmla="*/ 189922 h 3760907"/>
              <a:gd name="connsiteX1" fmla="*/ 2585032 w 9969931"/>
              <a:gd name="connsiteY1" fmla="*/ 342508 h 3760907"/>
              <a:gd name="connsiteX2" fmla="*/ 5246346 w 9969931"/>
              <a:gd name="connsiteY2" fmla="*/ 423234 h 3760907"/>
              <a:gd name="connsiteX3" fmla="*/ 6802191 w 9969931"/>
              <a:gd name="connsiteY3" fmla="*/ 530867 h 3760907"/>
              <a:gd name="connsiteX4" fmla="*/ 8215952 w 9969931"/>
              <a:gd name="connsiteY4" fmla="*/ 567411 h 3760907"/>
              <a:gd name="connsiteX5" fmla="*/ 9853684 w 9969931"/>
              <a:gd name="connsiteY5" fmla="*/ 290007 h 3760907"/>
              <a:gd name="connsiteX6" fmla="*/ 9833777 w 9969931"/>
              <a:gd name="connsiteY6" fmla="*/ 3760883 h 3760907"/>
              <a:gd name="connsiteX0" fmla="*/ 204884 w 10174815"/>
              <a:gd name="connsiteY0" fmla="*/ -1 h 3570982"/>
              <a:gd name="connsiteX1" fmla="*/ 187752 w 10174815"/>
              <a:gd name="connsiteY1" fmla="*/ 28139 h 3570982"/>
              <a:gd name="connsiteX2" fmla="*/ 2789916 w 10174815"/>
              <a:gd name="connsiteY2" fmla="*/ 152585 h 3570982"/>
              <a:gd name="connsiteX3" fmla="*/ 5451230 w 10174815"/>
              <a:gd name="connsiteY3" fmla="*/ 233311 h 3570982"/>
              <a:gd name="connsiteX4" fmla="*/ 7007075 w 10174815"/>
              <a:gd name="connsiteY4" fmla="*/ 340944 h 3570982"/>
              <a:gd name="connsiteX5" fmla="*/ 8420836 w 10174815"/>
              <a:gd name="connsiteY5" fmla="*/ 377488 h 3570982"/>
              <a:gd name="connsiteX6" fmla="*/ 10058568 w 10174815"/>
              <a:gd name="connsiteY6" fmla="*/ 100084 h 3570982"/>
              <a:gd name="connsiteX7" fmla="*/ 10038661 w 10174815"/>
              <a:gd name="connsiteY7" fmla="*/ 3570960 h 3570982"/>
              <a:gd name="connsiteX0" fmla="*/ 108 w 9970039"/>
              <a:gd name="connsiteY0" fmla="*/ 413149 h 3984134"/>
              <a:gd name="connsiteX1" fmla="*/ 479592 w 9970039"/>
              <a:gd name="connsiteY1" fmla="*/ 1056 h 3984134"/>
              <a:gd name="connsiteX2" fmla="*/ 2585140 w 9970039"/>
              <a:gd name="connsiteY2" fmla="*/ 565735 h 3984134"/>
              <a:gd name="connsiteX3" fmla="*/ 5246454 w 9970039"/>
              <a:gd name="connsiteY3" fmla="*/ 646461 h 3984134"/>
              <a:gd name="connsiteX4" fmla="*/ 6802299 w 9970039"/>
              <a:gd name="connsiteY4" fmla="*/ 754094 h 3984134"/>
              <a:gd name="connsiteX5" fmla="*/ 8216060 w 9970039"/>
              <a:gd name="connsiteY5" fmla="*/ 790638 h 3984134"/>
              <a:gd name="connsiteX6" fmla="*/ 9853792 w 9970039"/>
              <a:gd name="connsiteY6" fmla="*/ 513234 h 3984134"/>
              <a:gd name="connsiteX7" fmla="*/ 9833885 w 9970039"/>
              <a:gd name="connsiteY7" fmla="*/ 3984110 h 3984134"/>
              <a:gd name="connsiteX0" fmla="*/ 287541 w 9655020"/>
              <a:gd name="connsiteY0" fmla="*/ 4856441 h 4856445"/>
              <a:gd name="connsiteX1" fmla="*/ 164573 w 9655020"/>
              <a:gd name="connsiteY1" fmla="*/ 100 h 4856445"/>
              <a:gd name="connsiteX2" fmla="*/ 2270121 w 9655020"/>
              <a:gd name="connsiteY2" fmla="*/ 564779 h 4856445"/>
              <a:gd name="connsiteX3" fmla="*/ 4931435 w 9655020"/>
              <a:gd name="connsiteY3" fmla="*/ 645505 h 4856445"/>
              <a:gd name="connsiteX4" fmla="*/ 6487280 w 9655020"/>
              <a:gd name="connsiteY4" fmla="*/ 753138 h 4856445"/>
              <a:gd name="connsiteX5" fmla="*/ 7901041 w 9655020"/>
              <a:gd name="connsiteY5" fmla="*/ 789682 h 4856445"/>
              <a:gd name="connsiteX6" fmla="*/ 9538773 w 9655020"/>
              <a:gd name="connsiteY6" fmla="*/ 512278 h 4856445"/>
              <a:gd name="connsiteX7" fmla="*/ 9518866 w 9655020"/>
              <a:gd name="connsiteY7" fmla="*/ 3983154 h 4856445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55020" h="4856443">
                <a:moveTo>
                  <a:pt x="287541" y="4856439"/>
                </a:moveTo>
                <a:cubicBezTo>
                  <a:pt x="284686" y="4861129"/>
                  <a:pt x="-266265" y="-25333"/>
                  <a:pt x="164573" y="98"/>
                </a:cubicBezTo>
                <a:cubicBezTo>
                  <a:pt x="595411" y="25529"/>
                  <a:pt x="1947838" y="918406"/>
                  <a:pt x="2758597" y="376104"/>
                </a:cubicBezTo>
                <a:cubicBezTo>
                  <a:pt x="3569356" y="-166198"/>
                  <a:pt x="4594930" y="1211569"/>
                  <a:pt x="4931435" y="645503"/>
                </a:cubicBezTo>
                <a:cubicBezTo>
                  <a:pt x="5267940" y="79437"/>
                  <a:pt x="5596561" y="1186547"/>
                  <a:pt x="6487280" y="753136"/>
                </a:cubicBezTo>
                <a:cubicBezTo>
                  <a:pt x="7377999" y="319725"/>
                  <a:pt x="7392459" y="829823"/>
                  <a:pt x="7901041" y="789680"/>
                </a:cubicBezTo>
                <a:cubicBezTo>
                  <a:pt x="8668931" y="767476"/>
                  <a:pt x="9154361" y="441763"/>
                  <a:pt x="9538773" y="512276"/>
                </a:cubicBezTo>
                <a:cubicBezTo>
                  <a:pt x="9811124" y="457545"/>
                  <a:pt x="9519621" y="3993773"/>
                  <a:pt x="9518866" y="3983152"/>
                </a:cubicBezTo>
              </a:path>
            </a:pathLst>
          </a:custGeom>
          <a:solidFill>
            <a:srgbClr val="5CD2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 26">
            <a:extLst>
              <a:ext uri="{FF2B5EF4-FFF2-40B4-BE49-F238E27FC236}">
                <a16:creationId xmlns:a16="http://schemas.microsoft.com/office/drawing/2014/main" id="{B56378F7-C73E-45BD-ABB7-FB977C458BD4}"/>
              </a:ext>
            </a:extLst>
          </p:cNvPr>
          <p:cNvSpPr/>
          <p:nvPr/>
        </p:nvSpPr>
        <p:spPr>
          <a:xfrm>
            <a:off x="-4598893" y="5364415"/>
            <a:ext cx="18453050" cy="2340060"/>
          </a:xfrm>
          <a:custGeom>
            <a:avLst/>
            <a:gdLst>
              <a:gd name="connsiteX0" fmla="*/ 0 w 9949218"/>
              <a:gd name="connsiteY0" fmla="*/ 90714 h 1455491"/>
              <a:gd name="connsiteX1" fmla="*/ 8188656 w 9949218"/>
              <a:gd name="connsiteY1" fmla="*/ 145305 h 1455491"/>
              <a:gd name="connsiteX2" fmla="*/ 9949218 w 9949218"/>
              <a:gd name="connsiteY2" fmla="*/ 1455491 h 1455491"/>
              <a:gd name="connsiteX0" fmla="*/ 0 w 9949218"/>
              <a:gd name="connsiteY0" fmla="*/ 105562 h 1470339"/>
              <a:gd name="connsiteX1" fmla="*/ 2557736 w 9949218"/>
              <a:gd name="connsiteY1" fmla="*/ 15974 h 1470339"/>
              <a:gd name="connsiteX2" fmla="*/ 8188656 w 9949218"/>
              <a:gd name="connsiteY2" fmla="*/ 160153 h 1470339"/>
              <a:gd name="connsiteX3" fmla="*/ 9949218 w 9949218"/>
              <a:gd name="connsiteY3" fmla="*/ 1470339 h 1470339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206 h 1364983"/>
              <a:gd name="connsiteX1" fmla="*/ 2557736 w 9949218"/>
              <a:gd name="connsiteY1" fmla="*/ 798592 h 1364983"/>
              <a:gd name="connsiteX2" fmla="*/ 8188656 w 9949218"/>
              <a:gd name="connsiteY2" fmla="*/ 54797 h 1364983"/>
              <a:gd name="connsiteX3" fmla="*/ 9949218 w 9949218"/>
              <a:gd name="connsiteY3" fmla="*/ 1364983 h 1364983"/>
              <a:gd name="connsiteX0" fmla="*/ 0 w 9949218"/>
              <a:gd name="connsiteY0" fmla="*/ 185748 h 1550525"/>
              <a:gd name="connsiteX1" fmla="*/ 2557736 w 9949218"/>
              <a:gd name="connsiteY1" fmla="*/ 984134 h 1550525"/>
              <a:gd name="connsiteX2" fmla="*/ 8188656 w 9949218"/>
              <a:gd name="connsiteY2" fmla="*/ 240339 h 1550525"/>
              <a:gd name="connsiteX3" fmla="*/ 9949218 w 9949218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8215952 w 9976514"/>
              <a:gd name="connsiteY2" fmla="*/ 240339 h 1550525"/>
              <a:gd name="connsiteX3" fmla="*/ 9976514 w 9976514"/>
              <a:gd name="connsiteY3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831548 h 1550525"/>
              <a:gd name="connsiteX1" fmla="*/ 2585032 w 9976514"/>
              <a:gd name="connsiteY1" fmla="*/ 984134 h 1550525"/>
              <a:gd name="connsiteX2" fmla="*/ 5246346 w 9976514"/>
              <a:gd name="connsiteY2" fmla="*/ 1064860 h 1550525"/>
              <a:gd name="connsiteX3" fmla="*/ 8215952 w 9976514"/>
              <a:gd name="connsiteY3" fmla="*/ 240339 h 1550525"/>
              <a:gd name="connsiteX4" fmla="*/ 9976514 w 9976514"/>
              <a:gd name="connsiteY4" fmla="*/ 1550525 h 1550525"/>
              <a:gd name="connsiteX0" fmla="*/ 0 w 9976514"/>
              <a:gd name="connsiteY0" fmla="*/ 356039 h 1075016"/>
              <a:gd name="connsiteX1" fmla="*/ 2585032 w 9976514"/>
              <a:gd name="connsiteY1" fmla="*/ 508625 h 1075016"/>
              <a:gd name="connsiteX2" fmla="*/ 5246346 w 9976514"/>
              <a:gd name="connsiteY2" fmla="*/ 589351 h 1075016"/>
              <a:gd name="connsiteX3" fmla="*/ 8215952 w 9976514"/>
              <a:gd name="connsiteY3" fmla="*/ 733528 h 1075016"/>
              <a:gd name="connsiteX4" fmla="*/ 9976514 w 9976514"/>
              <a:gd name="connsiteY4" fmla="*/ 1075016 h 1075016"/>
              <a:gd name="connsiteX0" fmla="*/ 0 w 9976514"/>
              <a:gd name="connsiteY0" fmla="*/ 356039 h 1090253"/>
              <a:gd name="connsiteX1" fmla="*/ 2585032 w 9976514"/>
              <a:gd name="connsiteY1" fmla="*/ 508625 h 1090253"/>
              <a:gd name="connsiteX2" fmla="*/ 5246346 w 9976514"/>
              <a:gd name="connsiteY2" fmla="*/ 589351 h 1090253"/>
              <a:gd name="connsiteX3" fmla="*/ 8215952 w 9976514"/>
              <a:gd name="connsiteY3" fmla="*/ 733528 h 1090253"/>
              <a:gd name="connsiteX4" fmla="*/ 9976514 w 9976514"/>
              <a:gd name="connsiteY4" fmla="*/ 1075016 h 1090253"/>
              <a:gd name="connsiteX0" fmla="*/ 0 w 9853684"/>
              <a:gd name="connsiteY0" fmla="*/ 356039 h 883697"/>
              <a:gd name="connsiteX1" fmla="*/ 2585032 w 9853684"/>
              <a:gd name="connsiteY1" fmla="*/ 508625 h 883697"/>
              <a:gd name="connsiteX2" fmla="*/ 5246346 w 9853684"/>
              <a:gd name="connsiteY2" fmla="*/ 589351 h 883697"/>
              <a:gd name="connsiteX3" fmla="*/ 8215952 w 9853684"/>
              <a:gd name="connsiteY3" fmla="*/ 733528 h 883697"/>
              <a:gd name="connsiteX4" fmla="*/ 9853684 w 9853684"/>
              <a:gd name="connsiteY4" fmla="*/ 456124 h 883697"/>
              <a:gd name="connsiteX0" fmla="*/ 0 w 9853684"/>
              <a:gd name="connsiteY0" fmla="*/ 354748 h 882406"/>
              <a:gd name="connsiteX1" fmla="*/ 2585032 w 9853684"/>
              <a:gd name="connsiteY1" fmla="*/ 507334 h 882406"/>
              <a:gd name="connsiteX2" fmla="*/ 5246346 w 9853684"/>
              <a:gd name="connsiteY2" fmla="*/ 588060 h 882406"/>
              <a:gd name="connsiteX3" fmla="*/ 6802191 w 9853684"/>
              <a:gd name="connsiteY3" fmla="*/ 695693 h 882406"/>
              <a:gd name="connsiteX4" fmla="*/ 8215952 w 9853684"/>
              <a:gd name="connsiteY4" fmla="*/ 732237 h 882406"/>
              <a:gd name="connsiteX5" fmla="*/ 9853684 w 9853684"/>
              <a:gd name="connsiteY5" fmla="*/ 454833 h 882406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882404"/>
              <a:gd name="connsiteX1" fmla="*/ 2585032 w 9853684"/>
              <a:gd name="connsiteY1" fmla="*/ 507332 h 882404"/>
              <a:gd name="connsiteX2" fmla="*/ 5246346 w 9853684"/>
              <a:gd name="connsiteY2" fmla="*/ 588058 h 882404"/>
              <a:gd name="connsiteX3" fmla="*/ 6802191 w 9853684"/>
              <a:gd name="connsiteY3" fmla="*/ 695691 h 882404"/>
              <a:gd name="connsiteX4" fmla="*/ 8215952 w 9853684"/>
              <a:gd name="connsiteY4" fmla="*/ 732235 h 882404"/>
              <a:gd name="connsiteX5" fmla="*/ 9853684 w 9853684"/>
              <a:gd name="connsiteY5" fmla="*/ 454831 h 882404"/>
              <a:gd name="connsiteX0" fmla="*/ 0 w 9853684"/>
              <a:gd name="connsiteY0" fmla="*/ 354746 h 1071804"/>
              <a:gd name="connsiteX1" fmla="*/ 2585032 w 9853684"/>
              <a:gd name="connsiteY1" fmla="*/ 507332 h 1071804"/>
              <a:gd name="connsiteX2" fmla="*/ 5246346 w 9853684"/>
              <a:gd name="connsiteY2" fmla="*/ 588058 h 1071804"/>
              <a:gd name="connsiteX3" fmla="*/ 6802191 w 9853684"/>
              <a:gd name="connsiteY3" fmla="*/ 695691 h 1071804"/>
              <a:gd name="connsiteX4" fmla="*/ 8215952 w 9853684"/>
              <a:gd name="connsiteY4" fmla="*/ 732235 h 1071804"/>
              <a:gd name="connsiteX5" fmla="*/ 9853684 w 9853684"/>
              <a:gd name="connsiteY5" fmla="*/ 454831 h 1071804"/>
              <a:gd name="connsiteX0" fmla="*/ 0 w 9853684"/>
              <a:gd name="connsiteY0" fmla="*/ 275106 h 918934"/>
              <a:gd name="connsiteX1" fmla="*/ 2585032 w 9853684"/>
              <a:gd name="connsiteY1" fmla="*/ 427692 h 918934"/>
              <a:gd name="connsiteX2" fmla="*/ 5246346 w 9853684"/>
              <a:gd name="connsiteY2" fmla="*/ 508418 h 918934"/>
              <a:gd name="connsiteX3" fmla="*/ 6802191 w 9853684"/>
              <a:gd name="connsiteY3" fmla="*/ 616051 h 918934"/>
              <a:gd name="connsiteX4" fmla="*/ 8215952 w 9853684"/>
              <a:gd name="connsiteY4" fmla="*/ 652595 h 918934"/>
              <a:gd name="connsiteX5" fmla="*/ 9853684 w 9853684"/>
              <a:gd name="connsiteY5" fmla="*/ 375191 h 918934"/>
              <a:gd name="connsiteX0" fmla="*/ 0 w 9853684"/>
              <a:gd name="connsiteY0" fmla="*/ 189922 h 833750"/>
              <a:gd name="connsiteX1" fmla="*/ 2585032 w 9853684"/>
              <a:gd name="connsiteY1" fmla="*/ 342508 h 833750"/>
              <a:gd name="connsiteX2" fmla="*/ 5246346 w 9853684"/>
              <a:gd name="connsiteY2" fmla="*/ 423234 h 833750"/>
              <a:gd name="connsiteX3" fmla="*/ 6802191 w 9853684"/>
              <a:gd name="connsiteY3" fmla="*/ 530867 h 833750"/>
              <a:gd name="connsiteX4" fmla="*/ 8215952 w 9853684"/>
              <a:gd name="connsiteY4" fmla="*/ 567411 h 833750"/>
              <a:gd name="connsiteX5" fmla="*/ 9853684 w 9853684"/>
              <a:gd name="connsiteY5" fmla="*/ 290007 h 833750"/>
              <a:gd name="connsiteX0" fmla="*/ 0 w 9853684"/>
              <a:gd name="connsiteY0" fmla="*/ 189922 h 647835"/>
              <a:gd name="connsiteX1" fmla="*/ 2585032 w 9853684"/>
              <a:gd name="connsiteY1" fmla="*/ 342508 h 647835"/>
              <a:gd name="connsiteX2" fmla="*/ 5246346 w 9853684"/>
              <a:gd name="connsiteY2" fmla="*/ 423234 h 647835"/>
              <a:gd name="connsiteX3" fmla="*/ 6802191 w 9853684"/>
              <a:gd name="connsiteY3" fmla="*/ 530867 h 647835"/>
              <a:gd name="connsiteX4" fmla="*/ 8215952 w 9853684"/>
              <a:gd name="connsiteY4" fmla="*/ 567411 h 647835"/>
              <a:gd name="connsiteX5" fmla="*/ 9853684 w 9853684"/>
              <a:gd name="connsiteY5" fmla="*/ 290007 h 647835"/>
              <a:gd name="connsiteX0" fmla="*/ 0 w 9973962"/>
              <a:gd name="connsiteY0" fmla="*/ 189922 h 647837"/>
              <a:gd name="connsiteX1" fmla="*/ 2585032 w 9973962"/>
              <a:gd name="connsiteY1" fmla="*/ 342508 h 647837"/>
              <a:gd name="connsiteX2" fmla="*/ 5246346 w 9973962"/>
              <a:gd name="connsiteY2" fmla="*/ 423234 h 647837"/>
              <a:gd name="connsiteX3" fmla="*/ 6802191 w 9973962"/>
              <a:gd name="connsiteY3" fmla="*/ 530867 h 647837"/>
              <a:gd name="connsiteX4" fmla="*/ 8215952 w 9973962"/>
              <a:gd name="connsiteY4" fmla="*/ 567411 h 647837"/>
              <a:gd name="connsiteX5" fmla="*/ 9853684 w 9973962"/>
              <a:gd name="connsiteY5" fmla="*/ 290007 h 647837"/>
              <a:gd name="connsiteX6" fmla="*/ 9850060 w 9973962"/>
              <a:gd name="connsiteY6" fmla="*/ 239026 h 647837"/>
              <a:gd name="connsiteX0" fmla="*/ 0 w 9969931"/>
              <a:gd name="connsiteY0" fmla="*/ 189922 h 3760907"/>
              <a:gd name="connsiteX1" fmla="*/ 2585032 w 9969931"/>
              <a:gd name="connsiteY1" fmla="*/ 342508 h 3760907"/>
              <a:gd name="connsiteX2" fmla="*/ 5246346 w 9969931"/>
              <a:gd name="connsiteY2" fmla="*/ 423234 h 3760907"/>
              <a:gd name="connsiteX3" fmla="*/ 6802191 w 9969931"/>
              <a:gd name="connsiteY3" fmla="*/ 530867 h 3760907"/>
              <a:gd name="connsiteX4" fmla="*/ 8215952 w 9969931"/>
              <a:gd name="connsiteY4" fmla="*/ 567411 h 3760907"/>
              <a:gd name="connsiteX5" fmla="*/ 9853684 w 9969931"/>
              <a:gd name="connsiteY5" fmla="*/ 290007 h 3760907"/>
              <a:gd name="connsiteX6" fmla="*/ 9833777 w 9969931"/>
              <a:gd name="connsiteY6" fmla="*/ 3760883 h 3760907"/>
              <a:gd name="connsiteX0" fmla="*/ 204884 w 10174815"/>
              <a:gd name="connsiteY0" fmla="*/ -1 h 3570982"/>
              <a:gd name="connsiteX1" fmla="*/ 187752 w 10174815"/>
              <a:gd name="connsiteY1" fmla="*/ 28139 h 3570982"/>
              <a:gd name="connsiteX2" fmla="*/ 2789916 w 10174815"/>
              <a:gd name="connsiteY2" fmla="*/ 152585 h 3570982"/>
              <a:gd name="connsiteX3" fmla="*/ 5451230 w 10174815"/>
              <a:gd name="connsiteY3" fmla="*/ 233311 h 3570982"/>
              <a:gd name="connsiteX4" fmla="*/ 7007075 w 10174815"/>
              <a:gd name="connsiteY4" fmla="*/ 340944 h 3570982"/>
              <a:gd name="connsiteX5" fmla="*/ 8420836 w 10174815"/>
              <a:gd name="connsiteY5" fmla="*/ 377488 h 3570982"/>
              <a:gd name="connsiteX6" fmla="*/ 10058568 w 10174815"/>
              <a:gd name="connsiteY6" fmla="*/ 100084 h 3570982"/>
              <a:gd name="connsiteX7" fmla="*/ 10038661 w 10174815"/>
              <a:gd name="connsiteY7" fmla="*/ 3570960 h 3570982"/>
              <a:gd name="connsiteX0" fmla="*/ 108 w 9970039"/>
              <a:gd name="connsiteY0" fmla="*/ 413149 h 3984134"/>
              <a:gd name="connsiteX1" fmla="*/ 479592 w 9970039"/>
              <a:gd name="connsiteY1" fmla="*/ 1056 h 3984134"/>
              <a:gd name="connsiteX2" fmla="*/ 2585140 w 9970039"/>
              <a:gd name="connsiteY2" fmla="*/ 565735 h 3984134"/>
              <a:gd name="connsiteX3" fmla="*/ 5246454 w 9970039"/>
              <a:gd name="connsiteY3" fmla="*/ 646461 h 3984134"/>
              <a:gd name="connsiteX4" fmla="*/ 6802299 w 9970039"/>
              <a:gd name="connsiteY4" fmla="*/ 754094 h 3984134"/>
              <a:gd name="connsiteX5" fmla="*/ 8216060 w 9970039"/>
              <a:gd name="connsiteY5" fmla="*/ 790638 h 3984134"/>
              <a:gd name="connsiteX6" fmla="*/ 9853792 w 9970039"/>
              <a:gd name="connsiteY6" fmla="*/ 513234 h 3984134"/>
              <a:gd name="connsiteX7" fmla="*/ 9833885 w 9970039"/>
              <a:gd name="connsiteY7" fmla="*/ 3984110 h 3984134"/>
              <a:gd name="connsiteX0" fmla="*/ 287541 w 9655020"/>
              <a:gd name="connsiteY0" fmla="*/ 4856441 h 4856445"/>
              <a:gd name="connsiteX1" fmla="*/ 164573 w 9655020"/>
              <a:gd name="connsiteY1" fmla="*/ 100 h 4856445"/>
              <a:gd name="connsiteX2" fmla="*/ 2270121 w 9655020"/>
              <a:gd name="connsiteY2" fmla="*/ 564779 h 4856445"/>
              <a:gd name="connsiteX3" fmla="*/ 4931435 w 9655020"/>
              <a:gd name="connsiteY3" fmla="*/ 645505 h 4856445"/>
              <a:gd name="connsiteX4" fmla="*/ 6487280 w 9655020"/>
              <a:gd name="connsiteY4" fmla="*/ 753138 h 4856445"/>
              <a:gd name="connsiteX5" fmla="*/ 7901041 w 9655020"/>
              <a:gd name="connsiteY5" fmla="*/ 789682 h 4856445"/>
              <a:gd name="connsiteX6" fmla="*/ 9538773 w 9655020"/>
              <a:gd name="connsiteY6" fmla="*/ 512278 h 4856445"/>
              <a:gd name="connsiteX7" fmla="*/ 9518866 w 9655020"/>
              <a:gd name="connsiteY7" fmla="*/ 3983154 h 4856445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286404 w 9655020"/>
              <a:gd name="connsiteY2" fmla="*/ 313215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286404 w 9655020"/>
              <a:gd name="connsiteY2" fmla="*/ 313215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287541 w 9655020"/>
              <a:gd name="connsiteY0" fmla="*/ 4856439 h 4856441"/>
              <a:gd name="connsiteX1" fmla="*/ 164573 w 9655020"/>
              <a:gd name="connsiteY1" fmla="*/ 98 h 4856441"/>
              <a:gd name="connsiteX2" fmla="*/ 2758597 w 9655020"/>
              <a:gd name="connsiteY2" fmla="*/ 376104 h 4856441"/>
              <a:gd name="connsiteX3" fmla="*/ 4931435 w 9655020"/>
              <a:gd name="connsiteY3" fmla="*/ 645503 h 4856441"/>
              <a:gd name="connsiteX4" fmla="*/ 6487280 w 9655020"/>
              <a:gd name="connsiteY4" fmla="*/ 753136 h 4856441"/>
              <a:gd name="connsiteX5" fmla="*/ 7901041 w 9655020"/>
              <a:gd name="connsiteY5" fmla="*/ 789680 h 4856441"/>
              <a:gd name="connsiteX6" fmla="*/ 9538773 w 9655020"/>
              <a:gd name="connsiteY6" fmla="*/ 512276 h 4856441"/>
              <a:gd name="connsiteX7" fmla="*/ 9518866 w 9655020"/>
              <a:gd name="connsiteY7" fmla="*/ 3983152 h 4856441"/>
              <a:gd name="connsiteX0" fmla="*/ 287541 w 9655020"/>
              <a:gd name="connsiteY0" fmla="*/ 4856439 h 4856443"/>
              <a:gd name="connsiteX1" fmla="*/ 164573 w 9655020"/>
              <a:gd name="connsiteY1" fmla="*/ 98 h 4856443"/>
              <a:gd name="connsiteX2" fmla="*/ 2758597 w 9655020"/>
              <a:gd name="connsiteY2" fmla="*/ 376104 h 4856443"/>
              <a:gd name="connsiteX3" fmla="*/ 4931435 w 9655020"/>
              <a:gd name="connsiteY3" fmla="*/ 645503 h 4856443"/>
              <a:gd name="connsiteX4" fmla="*/ 6487280 w 9655020"/>
              <a:gd name="connsiteY4" fmla="*/ 753136 h 4856443"/>
              <a:gd name="connsiteX5" fmla="*/ 7901041 w 9655020"/>
              <a:gd name="connsiteY5" fmla="*/ 789680 h 4856443"/>
              <a:gd name="connsiteX6" fmla="*/ 9538773 w 9655020"/>
              <a:gd name="connsiteY6" fmla="*/ 512276 h 4856443"/>
              <a:gd name="connsiteX7" fmla="*/ 9518866 w 9655020"/>
              <a:gd name="connsiteY7" fmla="*/ 3983152 h 4856443"/>
              <a:gd name="connsiteX0" fmla="*/ 1077936 w 10445415"/>
              <a:gd name="connsiteY0" fmla="*/ 4877403 h 4877405"/>
              <a:gd name="connsiteX1" fmla="*/ 81155 w 10445415"/>
              <a:gd name="connsiteY1" fmla="*/ 98 h 4877405"/>
              <a:gd name="connsiteX2" fmla="*/ 3548992 w 10445415"/>
              <a:gd name="connsiteY2" fmla="*/ 397068 h 4877405"/>
              <a:gd name="connsiteX3" fmla="*/ 5721830 w 10445415"/>
              <a:gd name="connsiteY3" fmla="*/ 666467 h 4877405"/>
              <a:gd name="connsiteX4" fmla="*/ 7277675 w 10445415"/>
              <a:gd name="connsiteY4" fmla="*/ 774100 h 4877405"/>
              <a:gd name="connsiteX5" fmla="*/ 8691436 w 10445415"/>
              <a:gd name="connsiteY5" fmla="*/ 810644 h 4877405"/>
              <a:gd name="connsiteX6" fmla="*/ 10329168 w 10445415"/>
              <a:gd name="connsiteY6" fmla="*/ 533240 h 4877405"/>
              <a:gd name="connsiteX7" fmla="*/ 10309261 w 10445415"/>
              <a:gd name="connsiteY7" fmla="*/ 4004116 h 4877405"/>
              <a:gd name="connsiteX0" fmla="*/ 1077936 w 10445415"/>
              <a:gd name="connsiteY0" fmla="*/ 5188334 h 5188338"/>
              <a:gd name="connsiteX1" fmla="*/ 81155 w 10445415"/>
              <a:gd name="connsiteY1" fmla="*/ 311029 h 5188338"/>
              <a:gd name="connsiteX2" fmla="*/ 1870898 w 10445415"/>
              <a:gd name="connsiteY2" fmla="*/ 518455 h 5188338"/>
              <a:gd name="connsiteX3" fmla="*/ 3548992 w 10445415"/>
              <a:gd name="connsiteY3" fmla="*/ 707999 h 5188338"/>
              <a:gd name="connsiteX4" fmla="*/ 5721830 w 10445415"/>
              <a:gd name="connsiteY4" fmla="*/ 977398 h 5188338"/>
              <a:gd name="connsiteX5" fmla="*/ 7277675 w 10445415"/>
              <a:gd name="connsiteY5" fmla="*/ 1085031 h 5188338"/>
              <a:gd name="connsiteX6" fmla="*/ 8691436 w 10445415"/>
              <a:gd name="connsiteY6" fmla="*/ 1121575 h 5188338"/>
              <a:gd name="connsiteX7" fmla="*/ 10329168 w 10445415"/>
              <a:gd name="connsiteY7" fmla="*/ 844171 h 5188338"/>
              <a:gd name="connsiteX8" fmla="*/ 10309261 w 10445415"/>
              <a:gd name="connsiteY8" fmla="*/ 4315047 h 5188338"/>
              <a:gd name="connsiteX0" fmla="*/ 1077936 w 10445415"/>
              <a:gd name="connsiteY0" fmla="*/ 5188336 h 5188338"/>
              <a:gd name="connsiteX1" fmla="*/ 81155 w 10445415"/>
              <a:gd name="connsiteY1" fmla="*/ 311031 h 5188338"/>
              <a:gd name="connsiteX2" fmla="*/ 1870898 w 10445415"/>
              <a:gd name="connsiteY2" fmla="*/ 518457 h 5188338"/>
              <a:gd name="connsiteX3" fmla="*/ 3548992 w 10445415"/>
              <a:gd name="connsiteY3" fmla="*/ 708001 h 5188338"/>
              <a:gd name="connsiteX4" fmla="*/ 5721830 w 10445415"/>
              <a:gd name="connsiteY4" fmla="*/ 977400 h 5188338"/>
              <a:gd name="connsiteX5" fmla="*/ 7277675 w 10445415"/>
              <a:gd name="connsiteY5" fmla="*/ 1085033 h 5188338"/>
              <a:gd name="connsiteX6" fmla="*/ 8691436 w 10445415"/>
              <a:gd name="connsiteY6" fmla="*/ 1121577 h 5188338"/>
              <a:gd name="connsiteX7" fmla="*/ 10329168 w 10445415"/>
              <a:gd name="connsiteY7" fmla="*/ 844173 h 5188338"/>
              <a:gd name="connsiteX8" fmla="*/ 10309261 w 10445415"/>
              <a:gd name="connsiteY8" fmla="*/ 4315049 h 5188338"/>
              <a:gd name="connsiteX0" fmla="*/ 1093506 w 10460985"/>
              <a:gd name="connsiteY0" fmla="*/ 4693509 h 4693513"/>
              <a:gd name="connsiteX1" fmla="*/ 80392 w 10460985"/>
              <a:gd name="connsiteY1" fmla="*/ 759559 h 4693513"/>
              <a:gd name="connsiteX2" fmla="*/ 1886468 w 10460985"/>
              <a:gd name="connsiteY2" fmla="*/ 23630 h 4693513"/>
              <a:gd name="connsiteX3" fmla="*/ 3564562 w 10460985"/>
              <a:gd name="connsiteY3" fmla="*/ 213174 h 4693513"/>
              <a:gd name="connsiteX4" fmla="*/ 5737400 w 10460985"/>
              <a:gd name="connsiteY4" fmla="*/ 482573 h 4693513"/>
              <a:gd name="connsiteX5" fmla="*/ 7293245 w 10460985"/>
              <a:gd name="connsiteY5" fmla="*/ 590206 h 4693513"/>
              <a:gd name="connsiteX6" fmla="*/ 8707006 w 10460985"/>
              <a:gd name="connsiteY6" fmla="*/ 626750 h 4693513"/>
              <a:gd name="connsiteX7" fmla="*/ 10344738 w 10460985"/>
              <a:gd name="connsiteY7" fmla="*/ 349346 h 4693513"/>
              <a:gd name="connsiteX8" fmla="*/ 10324831 w 10460985"/>
              <a:gd name="connsiteY8" fmla="*/ 3820222 h 4693513"/>
              <a:gd name="connsiteX0" fmla="*/ 1093506 w 10460985"/>
              <a:gd name="connsiteY0" fmla="*/ 4954004 h 4954008"/>
              <a:gd name="connsiteX1" fmla="*/ 80392 w 10460985"/>
              <a:gd name="connsiteY1" fmla="*/ 1020054 h 4954008"/>
              <a:gd name="connsiteX2" fmla="*/ 1886468 w 10460985"/>
              <a:gd name="connsiteY2" fmla="*/ 284125 h 4954008"/>
              <a:gd name="connsiteX3" fmla="*/ 3564562 w 10460985"/>
              <a:gd name="connsiteY3" fmla="*/ 473669 h 4954008"/>
              <a:gd name="connsiteX4" fmla="*/ 5737400 w 10460985"/>
              <a:gd name="connsiteY4" fmla="*/ 743068 h 4954008"/>
              <a:gd name="connsiteX5" fmla="*/ 7293245 w 10460985"/>
              <a:gd name="connsiteY5" fmla="*/ 850701 h 4954008"/>
              <a:gd name="connsiteX6" fmla="*/ 8707006 w 10460985"/>
              <a:gd name="connsiteY6" fmla="*/ 887245 h 4954008"/>
              <a:gd name="connsiteX7" fmla="*/ 10344738 w 10460985"/>
              <a:gd name="connsiteY7" fmla="*/ 609841 h 4954008"/>
              <a:gd name="connsiteX8" fmla="*/ 10324831 w 10460985"/>
              <a:gd name="connsiteY8" fmla="*/ 4080717 h 4954008"/>
              <a:gd name="connsiteX0" fmla="*/ 1093506 w 10460985"/>
              <a:gd name="connsiteY0" fmla="*/ 4926328 h 4926332"/>
              <a:gd name="connsiteX1" fmla="*/ 80392 w 10460985"/>
              <a:gd name="connsiteY1" fmla="*/ 992378 h 4926332"/>
              <a:gd name="connsiteX2" fmla="*/ 1886468 w 10460985"/>
              <a:gd name="connsiteY2" fmla="*/ 256449 h 4926332"/>
              <a:gd name="connsiteX3" fmla="*/ 3564562 w 10460985"/>
              <a:gd name="connsiteY3" fmla="*/ 445993 h 4926332"/>
              <a:gd name="connsiteX4" fmla="*/ 5737400 w 10460985"/>
              <a:gd name="connsiteY4" fmla="*/ 715392 h 4926332"/>
              <a:gd name="connsiteX5" fmla="*/ 7293245 w 10460985"/>
              <a:gd name="connsiteY5" fmla="*/ 823025 h 4926332"/>
              <a:gd name="connsiteX6" fmla="*/ 8707006 w 10460985"/>
              <a:gd name="connsiteY6" fmla="*/ 859569 h 4926332"/>
              <a:gd name="connsiteX7" fmla="*/ 10344738 w 10460985"/>
              <a:gd name="connsiteY7" fmla="*/ 582165 h 4926332"/>
              <a:gd name="connsiteX8" fmla="*/ 10324831 w 10460985"/>
              <a:gd name="connsiteY8" fmla="*/ 4053041 h 4926332"/>
              <a:gd name="connsiteX0" fmla="*/ 1093506 w 10460985"/>
              <a:gd name="connsiteY0" fmla="*/ 4613719 h 4613723"/>
              <a:gd name="connsiteX1" fmla="*/ 80392 w 10460985"/>
              <a:gd name="connsiteY1" fmla="*/ 679769 h 4613723"/>
              <a:gd name="connsiteX2" fmla="*/ 1902802 w 10460985"/>
              <a:gd name="connsiteY2" fmla="*/ 384073 h 4613723"/>
              <a:gd name="connsiteX3" fmla="*/ 3564562 w 10460985"/>
              <a:gd name="connsiteY3" fmla="*/ 133384 h 4613723"/>
              <a:gd name="connsiteX4" fmla="*/ 5737400 w 10460985"/>
              <a:gd name="connsiteY4" fmla="*/ 402783 h 4613723"/>
              <a:gd name="connsiteX5" fmla="*/ 7293245 w 10460985"/>
              <a:gd name="connsiteY5" fmla="*/ 510416 h 4613723"/>
              <a:gd name="connsiteX6" fmla="*/ 8707006 w 10460985"/>
              <a:gd name="connsiteY6" fmla="*/ 546960 h 4613723"/>
              <a:gd name="connsiteX7" fmla="*/ 10344738 w 10460985"/>
              <a:gd name="connsiteY7" fmla="*/ 269556 h 4613723"/>
              <a:gd name="connsiteX8" fmla="*/ 10324831 w 10460985"/>
              <a:gd name="connsiteY8" fmla="*/ 3740432 h 461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60985" h="4613723">
                <a:moveTo>
                  <a:pt x="1093506" y="4613719"/>
                </a:moveTo>
                <a:cubicBezTo>
                  <a:pt x="1090651" y="4618409"/>
                  <a:pt x="-350446" y="654338"/>
                  <a:pt x="80392" y="679769"/>
                </a:cubicBezTo>
                <a:cubicBezTo>
                  <a:pt x="212552" y="-98544"/>
                  <a:pt x="1498599" y="-224158"/>
                  <a:pt x="1902802" y="384073"/>
                </a:cubicBezTo>
                <a:cubicBezTo>
                  <a:pt x="2307005" y="992304"/>
                  <a:pt x="2925462" y="130266"/>
                  <a:pt x="3564562" y="133384"/>
                </a:cubicBezTo>
                <a:cubicBezTo>
                  <a:pt x="4203662" y="136502"/>
                  <a:pt x="5400895" y="968849"/>
                  <a:pt x="5737400" y="402783"/>
                </a:cubicBezTo>
                <a:cubicBezTo>
                  <a:pt x="6073905" y="-163283"/>
                  <a:pt x="6402526" y="943827"/>
                  <a:pt x="7293245" y="510416"/>
                </a:cubicBezTo>
                <a:cubicBezTo>
                  <a:pt x="8183964" y="77005"/>
                  <a:pt x="8198424" y="587103"/>
                  <a:pt x="8707006" y="546960"/>
                </a:cubicBezTo>
                <a:cubicBezTo>
                  <a:pt x="9474896" y="524756"/>
                  <a:pt x="9960326" y="199043"/>
                  <a:pt x="10344738" y="269556"/>
                </a:cubicBezTo>
                <a:cubicBezTo>
                  <a:pt x="10617089" y="214825"/>
                  <a:pt x="10325586" y="3751053"/>
                  <a:pt x="10324831" y="3740432"/>
                </a:cubicBezTo>
              </a:path>
            </a:pathLst>
          </a:custGeom>
          <a:solidFill>
            <a:srgbClr val="00AD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A593096F-25B0-4371-881E-060B5C3E00D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77069" y="6198797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6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1111E-6 C 0.00174 -0.00509 0.0073 -0.00972 0.02014 -0.02176 C 0.04202 -0.04305 0.03768 -0.03287 0.0533 -0.05023 " pathEditMode="relative" rAng="0" ptsTypes="AAA">
                                      <p:cBhvr>
                                        <p:cTn id="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6" y="-25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ccel="48000" decel="48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1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accel="47000" decel="47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8.33333E-7 0.01204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59259E-6 L 4.44444E-6 0.03078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2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repeatCount="indefinite" accel="7000" decel="5000" autoRev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70833E-6 2.22222E-6 L 0.25 2.22222E-6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repeatCount="indefinite" accel="7000" decel="5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 L 0.25 0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  <p:bldP spid="35" grpId="0" animBg="1"/>
      <p:bldP spid="39" grpId="0" animBg="1"/>
      <p:bldP spid="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boot, water, schip, buiten&#10;&#10;Automatisch gegenereerde beschrijving">
            <a:extLst>
              <a:ext uri="{FF2B5EF4-FFF2-40B4-BE49-F238E27FC236}">
                <a16:creationId xmlns:a16="http://schemas.microsoft.com/office/drawing/2014/main" id="{F91DA4C3-D8E7-4087-BED2-75AFFFC9F1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F8488215-5AAC-449E-9FED-0E9635D097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D5DF159-3DF8-407F-8E09-176D147A02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INCREASING WORKABILITY</a:t>
            </a:r>
            <a:endParaRPr lang="en-NL" dirty="0"/>
          </a:p>
        </p:txBody>
      </p:sp>
      <p:pic>
        <p:nvPicPr>
          <p:cNvPr id="7" name="Picture 16">
            <a:extLst>
              <a:ext uri="{FF2B5EF4-FFF2-40B4-BE49-F238E27FC236}">
                <a16:creationId xmlns:a16="http://schemas.microsoft.com/office/drawing/2014/main" id="{0D5B194B-5D29-4427-B512-C098384CE9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77069" y="6198797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53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 descr="Afbeelding met boot, water, schip, buiten&#10;&#10;Automatisch gegenereerde beschrijving">
            <a:extLst>
              <a:ext uri="{FF2B5EF4-FFF2-40B4-BE49-F238E27FC236}">
                <a16:creationId xmlns:a16="http://schemas.microsoft.com/office/drawing/2014/main" id="{C4AAC854-EDC0-4B57-9829-6DA6623D57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el 8">
            <a:extLst>
              <a:ext uri="{FF2B5EF4-FFF2-40B4-BE49-F238E27FC236}">
                <a16:creationId xmlns:a16="http://schemas.microsoft.com/office/drawing/2014/main" id="{3C834F95-3B8C-4F9B-9A50-1E740D4CAE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D529BC60-72D2-48C8-A28B-D788E5E67B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INCREASING WORKABILITY</a:t>
            </a:r>
            <a:endParaRPr lang="en-NL" dirty="0"/>
          </a:p>
        </p:txBody>
      </p:sp>
      <p:sp>
        <p:nvSpPr>
          <p:cNvPr id="5" name="Oval 6">
            <a:hlinkClick r:id="rId3"/>
            <a:extLst>
              <a:ext uri="{FF2B5EF4-FFF2-40B4-BE49-F238E27FC236}">
                <a16:creationId xmlns:a16="http://schemas.microsoft.com/office/drawing/2014/main" id="{268CBC25-EF0F-4727-8800-06B4396BA3F6}"/>
              </a:ext>
            </a:extLst>
          </p:cNvPr>
          <p:cNvSpPr/>
          <p:nvPr/>
        </p:nvSpPr>
        <p:spPr>
          <a:xfrm>
            <a:off x="4835418" y="2022706"/>
            <a:ext cx="2558790" cy="2485683"/>
          </a:xfrm>
          <a:prstGeom prst="ellipse">
            <a:avLst/>
          </a:prstGeom>
          <a:solidFill>
            <a:srgbClr val="00B0F0">
              <a:alpha val="50000"/>
            </a:srgbClr>
          </a:solidFill>
          <a:ln w="28575"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Isosceles Triangle 9">
            <a:hlinkClick r:id="rId3"/>
            <a:extLst>
              <a:ext uri="{FF2B5EF4-FFF2-40B4-BE49-F238E27FC236}">
                <a16:creationId xmlns:a16="http://schemas.microsoft.com/office/drawing/2014/main" id="{BBB6A97E-94E3-44A9-9743-21C06D1D54C5}"/>
              </a:ext>
            </a:extLst>
          </p:cNvPr>
          <p:cNvSpPr/>
          <p:nvPr/>
        </p:nvSpPr>
        <p:spPr>
          <a:xfrm rot="5400000">
            <a:off x="5625385" y="2607572"/>
            <a:ext cx="1315949" cy="1315949"/>
          </a:xfrm>
          <a:prstGeom prst="triangl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kstvak 6">
            <a:hlinkClick r:id="rId3"/>
            <a:extLst>
              <a:ext uri="{FF2B5EF4-FFF2-40B4-BE49-F238E27FC236}">
                <a16:creationId xmlns:a16="http://schemas.microsoft.com/office/drawing/2014/main" id="{BBCDA6AF-7230-446A-A853-F11044CEEE42}"/>
              </a:ext>
            </a:extLst>
          </p:cNvPr>
          <p:cNvSpPr txBox="1"/>
          <p:nvPr/>
        </p:nvSpPr>
        <p:spPr>
          <a:xfrm>
            <a:off x="3903007" y="4779583"/>
            <a:ext cx="4760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PLAY COMPANY MOVIE ON YOUTUBE</a:t>
            </a:r>
          </a:p>
        </p:txBody>
      </p:sp>
    </p:spTree>
    <p:extLst>
      <p:ext uri="{BB962C8B-B14F-4D97-AF65-F5344CB8AC3E}">
        <p14:creationId xmlns:p14="http://schemas.microsoft.com/office/powerpoint/2010/main" val="1498916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 descr="Afbeelding met boot, water, lucht, buiten&#10;&#10;Automatisch gegenereerde beschrijving">
            <a:extLst>
              <a:ext uri="{FF2B5EF4-FFF2-40B4-BE49-F238E27FC236}">
                <a16:creationId xmlns:a16="http://schemas.microsoft.com/office/drawing/2014/main" id="{073DA9F6-70DD-4A46-9665-D7E0D22B85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5622" r="-1"/>
          <a:stretch/>
        </p:blipFill>
        <p:spPr>
          <a:xfrm>
            <a:off x="-707923" y="0"/>
            <a:ext cx="12899923" cy="6858000"/>
          </a:xfrm>
          <a:prstGeom prst="rect">
            <a:avLst/>
          </a:prstGeom>
        </p:spPr>
      </p:pic>
      <p:pic>
        <p:nvPicPr>
          <p:cNvPr id="3" name="Picture 16">
            <a:extLst>
              <a:ext uri="{FF2B5EF4-FFF2-40B4-BE49-F238E27FC236}">
                <a16:creationId xmlns:a16="http://schemas.microsoft.com/office/drawing/2014/main" id="{3CB58EEE-46AF-4F41-9CE3-B2FB99E4E8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796A6A2A-B1DE-4A86-9B60-9EDB071FBA61}"/>
              </a:ext>
            </a:extLst>
          </p:cNvPr>
          <p:cNvSpPr/>
          <p:nvPr/>
        </p:nvSpPr>
        <p:spPr>
          <a:xfrm>
            <a:off x="-57150" y="0"/>
            <a:ext cx="12306300" cy="6953250"/>
          </a:xfrm>
          <a:prstGeom prst="rect">
            <a:avLst/>
          </a:prstGeom>
          <a:solidFill>
            <a:srgbClr val="00B0F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" name="Titel 2">
            <a:extLst>
              <a:ext uri="{FF2B5EF4-FFF2-40B4-BE49-F238E27FC236}">
                <a16:creationId xmlns:a16="http://schemas.microsoft.com/office/drawing/2014/main" id="{3CACFF15-6AED-45DF-854B-3A0AE1EFA025}"/>
              </a:ext>
            </a:extLst>
          </p:cNvPr>
          <p:cNvSpPr txBox="1">
            <a:spLocks/>
          </p:cNvSpPr>
          <p:nvPr/>
        </p:nvSpPr>
        <p:spPr>
          <a:xfrm>
            <a:off x="767849" y="171456"/>
            <a:ext cx="7109324" cy="4457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7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MOTION COMPENSATED PLATFORM</a:t>
            </a:r>
          </a:p>
        </p:txBody>
      </p:sp>
    </p:spTree>
    <p:extLst>
      <p:ext uri="{BB962C8B-B14F-4D97-AF65-F5344CB8AC3E}">
        <p14:creationId xmlns:p14="http://schemas.microsoft.com/office/powerpoint/2010/main" val="403186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 descr="Afbeelding met boot, water, lucht, buiten&#10;&#10;Automatisch gegenereerde beschrijving">
            <a:extLst>
              <a:ext uri="{FF2B5EF4-FFF2-40B4-BE49-F238E27FC236}">
                <a16:creationId xmlns:a16="http://schemas.microsoft.com/office/drawing/2014/main" id="{FFBCF1BA-C4A9-4C6E-B687-0C70B9A0B63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622" r="-1"/>
          <a:stretch/>
        </p:blipFill>
        <p:spPr>
          <a:xfrm>
            <a:off x="-708025" y="0"/>
            <a:ext cx="12900025" cy="6858000"/>
          </a:xfrm>
        </p:spPr>
      </p:pic>
      <p:sp>
        <p:nvSpPr>
          <p:cNvPr id="11" name="Titel 3">
            <a:extLst>
              <a:ext uri="{FF2B5EF4-FFF2-40B4-BE49-F238E27FC236}">
                <a16:creationId xmlns:a16="http://schemas.microsoft.com/office/drawing/2014/main" id="{5B8CCCE0-5D7B-4860-9EA6-A06FF6DC2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3715047" cy="867276"/>
          </a:xfrm>
        </p:spPr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12" name="Tijdelijke aanduiding voor tekst 4">
            <a:extLst>
              <a:ext uri="{FF2B5EF4-FFF2-40B4-BE49-F238E27FC236}">
                <a16:creationId xmlns:a16="http://schemas.microsoft.com/office/drawing/2014/main" id="{6EB32B14-BA75-43C2-8E64-9A9D7F819D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741734"/>
            <a:ext cx="2983693" cy="484712"/>
          </a:xfrm>
        </p:spPr>
        <p:txBody>
          <a:bodyPr/>
          <a:lstStyle/>
          <a:p>
            <a:r>
              <a:rPr lang="nl-NL" dirty="0"/>
              <a:t>MOTION COMPENSATED PLATFORM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786365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49391E3-E463-4A24-8C99-6EBD7247E5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AA0D564-7795-4F31-A0E6-B7080F1DCC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MOTION COMPENSATED PLATFORM</a:t>
            </a:r>
            <a:endParaRPr lang="en-NL" dirty="0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CA4C3B03-F46F-41CE-8372-3C4C701EC91C}"/>
              </a:ext>
            </a:extLst>
          </p:cNvPr>
          <p:cNvSpPr/>
          <p:nvPr/>
        </p:nvSpPr>
        <p:spPr>
          <a:xfrm>
            <a:off x="1932287" y="6075738"/>
            <a:ext cx="30670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Compensation of </a:t>
            </a:r>
            <a:r>
              <a:rPr lang="en-GB" sz="16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Heave</a:t>
            </a:r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en-GB" sz="16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Roll</a:t>
            </a:r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and </a:t>
            </a:r>
            <a:r>
              <a:rPr lang="en-GB" sz="16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Pitch</a:t>
            </a:r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motion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79D2A0C-951E-42C3-8733-B5DFCF785735}"/>
              </a:ext>
            </a:extLst>
          </p:cNvPr>
          <p:cNvSpPr/>
          <p:nvPr/>
        </p:nvSpPr>
        <p:spPr>
          <a:xfrm>
            <a:off x="6436658" y="6083735"/>
            <a:ext cx="330827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Fixation of </a:t>
            </a:r>
            <a:r>
              <a:rPr lang="en-GB" sz="16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Surge</a:t>
            </a:r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 </a:t>
            </a:r>
            <a:r>
              <a:rPr lang="en-GB" sz="16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Sway</a:t>
            </a:r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and </a:t>
            </a:r>
            <a:r>
              <a:rPr lang="en-GB" sz="16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Yaw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7D0BCA1-B689-479F-BBCB-AB44BA5E3C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667" y="2889136"/>
            <a:ext cx="9144000" cy="3197901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CD550459-ACF6-47E2-B87D-0364C091B0D5}"/>
              </a:ext>
            </a:extLst>
          </p:cNvPr>
          <p:cNvSpPr txBox="1"/>
          <p:nvPr/>
        </p:nvSpPr>
        <p:spPr>
          <a:xfrm>
            <a:off x="9543449" y="622113"/>
            <a:ext cx="5220580" cy="301437"/>
          </a:xfrm>
          <a:prstGeom prst="rect">
            <a:avLst/>
          </a:prstGeom>
        </p:spPr>
        <p:txBody>
          <a:bodyPr wrap="none" rtlCol="0" anchor="b">
            <a:noAutofit/>
          </a:bodyPr>
          <a:lstStyle/>
          <a:p>
            <a:pPr>
              <a:lnSpc>
                <a:spcPct val="150000"/>
              </a:lnSpc>
            </a:pPr>
            <a:endParaRPr lang="nl-NL" sz="1400" b="1" dirty="0">
              <a:solidFill>
                <a:srgbClr val="002060"/>
              </a:solidFill>
              <a:latin typeface="Arial"/>
            </a:endParaRPr>
          </a:p>
          <a:p>
            <a:pPr>
              <a:lnSpc>
                <a:spcPct val="150000"/>
              </a:lnSpc>
            </a:pPr>
            <a:r>
              <a:rPr lang="nl-NL" sz="1400" b="1" dirty="0">
                <a:solidFill>
                  <a:srgbClr val="002060"/>
                </a:solidFill>
                <a:latin typeface="Arial"/>
              </a:rPr>
              <a:t>18,3 m. x 15,1 m.</a:t>
            </a: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32C0A4A5-EB48-4486-8F37-329400995FD8}"/>
              </a:ext>
            </a:extLst>
          </p:cNvPr>
          <p:cNvSpPr txBox="1"/>
          <p:nvPr/>
        </p:nvSpPr>
        <p:spPr>
          <a:xfrm>
            <a:off x="9550770" y="1286195"/>
            <a:ext cx="5220580" cy="301437"/>
          </a:xfrm>
          <a:prstGeom prst="rect">
            <a:avLst/>
          </a:prstGeom>
        </p:spPr>
        <p:txBody>
          <a:bodyPr wrap="none" rtlCol="0" anchor="b">
            <a:noAutofit/>
          </a:bodyPr>
          <a:lstStyle/>
          <a:p>
            <a:pPr>
              <a:lnSpc>
                <a:spcPct val="150000"/>
              </a:lnSpc>
            </a:pPr>
            <a:endParaRPr lang="nl-NL" sz="1400" b="1" dirty="0">
              <a:solidFill>
                <a:srgbClr val="002060"/>
              </a:solidFill>
              <a:latin typeface="Arial"/>
            </a:endParaRPr>
          </a:p>
          <a:p>
            <a:pPr>
              <a:lnSpc>
                <a:spcPct val="150000"/>
              </a:lnSpc>
            </a:pPr>
            <a:r>
              <a:rPr lang="nl-NL" sz="1400" b="1" dirty="0">
                <a:solidFill>
                  <a:srgbClr val="002060"/>
                </a:solidFill>
                <a:latin typeface="Arial"/>
              </a:rPr>
              <a:t>270 </a:t>
            </a: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mT</a:t>
            </a:r>
            <a:endParaRPr lang="nl-NL" sz="1400" b="1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CFB39E45-5B47-41CB-9008-7B8B7D6B4135}"/>
              </a:ext>
            </a:extLst>
          </p:cNvPr>
          <p:cNvSpPr txBox="1"/>
          <p:nvPr/>
        </p:nvSpPr>
        <p:spPr>
          <a:xfrm>
            <a:off x="5827220" y="725957"/>
            <a:ext cx="2830406" cy="522902"/>
          </a:xfrm>
          <a:prstGeom prst="rect">
            <a:avLst/>
          </a:prstGeom>
        </p:spPr>
        <p:txBody>
          <a:bodyPr wrap="none" rtlCol="0" anchor="b">
            <a:noAutofit/>
          </a:bodyPr>
          <a:lstStyle/>
          <a:p>
            <a:pPr>
              <a:lnSpc>
                <a:spcPct val="150000"/>
              </a:lnSpc>
            </a:pP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Compensation</a:t>
            </a:r>
            <a:r>
              <a:rPr lang="nl-NL" sz="1400" b="1" dirty="0">
                <a:solidFill>
                  <a:srgbClr val="002060"/>
                </a:solidFill>
                <a:latin typeface="Arial"/>
              </a:rPr>
              <a:t> up </a:t>
            </a: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to</a:t>
            </a:r>
            <a:r>
              <a:rPr lang="nl-NL" sz="1400" b="1" dirty="0">
                <a:solidFill>
                  <a:srgbClr val="002060"/>
                </a:solidFill>
                <a:latin typeface="Arial"/>
              </a:rPr>
              <a:t> Hs 2,5 m.</a:t>
            </a:r>
          </a:p>
          <a:p>
            <a:pPr>
              <a:lnSpc>
                <a:spcPct val="150000"/>
              </a:lnSpc>
            </a:pPr>
            <a:endParaRPr lang="nl-NL" sz="1400" b="1" dirty="0">
              <a:solidFill>
                <a:srgbClr val="002060"/>
              </a:solidFill>
              <a:latin typeface="Arial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D2AF681-E576-4A13-BA43-EE2309B749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9610" y="1184786"/>
            <a:ext cx="594085" cy="601393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E472C2CE-3997-4A5E-AA9F-69D88DA1BA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9609" y="1879250"/>
            <a:ext cx="594085" cy="60139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AEFE4925-6194-446A-9221-6E5DE4EE15F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1583" y="468253"/>
            <a:ext cx="594085" cy="601393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74ECB96E-0496-4207-A220-9803D7DE06D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9610" y="472663"/>
            <a:ext cx="594085" cy="601393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35898960-E6AF-45C4-AD73-0563D60C4A4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1582" y="1162718"/>
            <a:ext cx="594085" cy="601393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DA9714A2-1004-40BE-B92A-174DDB390897}"/>
              </a:ext>
            </a:extLst>
          </p:cNvPr>
          <p:cNvSpPr txBox="1"/>
          <p:nvPr/>
        </p:nvSpPr>
        <p:spPr>
          <a:xfrm>
            <a:off x="5833384" y="2061788"/>
            <a:ext cx="4396805" cy="253872"/>
          </a:xfrm>
          <a:prstGeom prst="rect">
            <a:avLst/>
          </a:prstGeom>
        </p:spPr>
        <p:txBody>
          <a:bodyPr wrap="none" rtlCol="0" anchor="b">
            <a:noAutofit/>
          </a:bodyPr>
          <a:lstStyle/>
          <a:p>
            <a:endParaRPr lang="nl-NL" sz="1400" b="1" dirty="0">
              <a:solidFill>
                <a:srgbClr val="002060"/>
              </a:solidFill>
              <a:latin typeface="Arial"/>
            </a:endParaRPr>
          </a:p>
          <a:p>
            <a:r>
              <a:rPr lang="nl-NL" sz="1400" b="1" dirty="0">
                <a:solidFill>
                  <a:srgbClr val="002060"/>
                </a:solidFill>
                <a:latin typeface="Arial"/>
              </a:rPr>
              <a:t>Lloyds register </a:t>
            </a: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certified</a:t>
            </a:r>
            <a:endParaRPr lang="nl-NL" sz="1400" b="1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A4E4EC79-DFB8-4FC0-B68B-55815A3A129D}"/>
              </a:ext>
            </a:extLst>
          </p:cNvPr>
          <p:cNvSpPr txBox="1"/>
          <p:nvPr/>
        </p:nvSpPr>
        <p:spPr>
          <a:xfrm>
            <a:off x="5833384" y="1337105"/>
            <a:ext cx="2257411" cy="251365"/>
          </a:xfrm>
          <a:prstGeom prst="rect">
            <a:avLst/>
          </a:prstGeom>
        </p:spPr>
        <p:txBody>
          <a:bodyPr wrap="none" rtlCol="0" anchor="b">
            <a:noAutofit/>
          </a:bodyPr>
          <a:lstStyle/>
          <a:p>
            <a:pPr>
              <a:lnSpc>
                <a:spcPct val="150000"/>
              </a:lnSpc>
            </a:pPr>
            <a:endParaRPr lang="nl-NL" sz="1400" b="1" dirty="0">
              <a:solidFill>
                <a:srgbClr val="002060"/>
              </a:solidFill>
              <a:latin typeface="Arial"/>
            </a:endParaRPr>
          </a:p>
          <a:p>
            <a:pPr>
              <a:lnSpc>
                <a:spcPct val="150000"/>
              </a:lnSpc>
            </a:pP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Capacity</a:t>
            </a:r>
            <a:r>
              <a:rPr lang="nl-NL" sz="1400" b="1" dirty="0">
                <a:solidFill>
                  <a:srgbClr val="002060"/>
                </a:solidFill>
                <a:latin typeface="Arial"/>
              </a:rPr>
              <a:t> 700 </a:t>
            </a: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mT</a:t>
            </a:r>
            <a:endParaRPr lang="nl-NL" sz="1400" b="1" dirty="0">
              <a:solidFill>
                <a:srgbClr val="00206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3008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5" descr="Afbeelding met boot, water, lucht, buiten&#10;&#10;Automatisch gegenereerde beschrijving">
            <a:extLst>
              <a:ext uri="{FF2B5EF4-FFF2-40B4-BE49-F238E27FC236}">
                <a16:creationId xmlns:a16="http://schemas.microsoft.com/office/drawing/2014/main" id="{240DE1B3-BD62-41E5-BD0B-79D9E680E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622" r="-1"/>
          <a:stretch/>
        </p:blipFill>
        <p:spPr>
          <a:xfrm>
            <a:off x="-708025" y="0"/>
            <a:ext cx="12900025" cy="6858000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E6108D4E-8CA5-499B-B2B6-4AA2B64925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4AE28C1-88DF-44B0-B9AC-950EA9AFCF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MOTION COMPENSATED PLATFORM</a:t>
            </a:r>
            <a:endParaRPr lang="en-NL" dirty="0"/>
          </a:p>
        </p:txBody>
      </p:sp>
      <p:sp>
        <p:nvSpPr>
          <p:cNvPr id="9" name="Oval 6">
            <a:hlinkClick r:id="rId3"/>
            <a:extLst>
              <a:ext uri="{FF2B5EF4-FFF2-40B4-BE49-F238E27FC236}">
                <a16:creationId xmlns:a16="http://schemas.microsoft.com/office/drawing/2014/main" id="{B5E00D15-D0AD-43A5-88F4-070DEC5355D9}"/>
              </a:ext>
            </a:extLst>
          </p:cNvPr>
          <p:cNvSpPr/>
          <p:nvPr/>
        </p:nvSpPr>
        <p:spPr>
          <a:xfrm>
            <a:off x="4835418" y="2022706"/>
            <a:ext cx="2558790" cy="2485683"/>
          </a:xfrm>
          <a:prstGeom prst="ellipse">
            <a:avLst/>
          </a:prstGeom>
          <a:solidFill>
            <a:srgbClr val="00B0F0">
              <a:alpha val="50000"/>
            </a:srgbClr>
          </a:solidFill>
          <a:ln w="28575"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Isosceles Triangle 9">
            <a:hlinkClick r:id="rId3"/>
            <a:extLst>
              <a:ext uri="{FF2B5EF4-FFF2-40B4-BE49-F238E27FC236}">
                <a16:creationId xmlns:a16="http://schemas.microsoft.com/office/drawing/2014/main" id="{FE1F7801-5E36-4AE2-987B-7BB21AEB6654}"/>
              </a:ext>
            </a:extLst>
          </p:cNvPr>
          <p:cNvSpPr/>
          <p:nvPr/>
        </p:nvSpPr>
        <p:spPr>
          <a:xfrm rot="5400000">
            <a:off x="5625385" y="2607572"/>
            <a:ext cx="1315949" cy="1315949"/>
          </a:xfrm>
          <a:prstGeom prst="triangl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ekstvak 10">
            <a:hlinkClick r:id="rId3"/>
            <a:extLst>
              <a:ext uri="{FF2B5EF4-FFF2-40B4-BE49-F238E27FC236}">
                <a16:creationId xmlns:a16="http://schemas.microsoft.com/office/drawing/2014/main" id="{BB205589-2934-4138-ACCA-EF866BAA24EF}"/>
              </a:ext>
            </a:extLst>
          </p:cNvPr>
          <p:cNvSpPr txBox="1"/>
          <p:nvPr/>
        </p:nvSpPr>
        <p:spPr>
          <a:xfrm>
            <a:off x="3903007" y="4779583"/>
            <a:ext cx="4760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PLAY COMPANY MOVIE ON YOUTUBE</a:t>
            </a:r>
          </a:p>
        </p:txBody>
      </p:sp>
    </p:spTree>
    <p:extLst>
      <p:ext uri="{BB962C8B-B14F-4D97-AF65-F5344CB8AC3E}">
        <p14:creationId xmlns:p14="http://schemas.microsoft.com/office/powerpoint/2010/main" val="327412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85CDB248-05A3-49EB-AB1D-5EE8D98D21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97" r="-1"/>
          <a:stretch/>
        </p:blipFill>
        <p:spPr>
          <a:xfrm>
            <a:off x="-114300" y="-101600"/>
            <a:ext cx="12306300" cy="6959599"/>
          </a:xfrm>
          <a:prstGeom prst="rect">
            <a:avLst/>
          </a:prstGeom>
        </p:spPr>
      </p:pic>
      <p:pic>
        <p:nvPicPr>
          <p:cNvPr id="3" name="Picture 16">
            <a:extLst>
              <a:ext uri="{FF2B5EF4-FFF2-40B4-BE49-F238E27FC236}">
                <a16:creationId xmlns:a16="http://schemas.microsoft.com/office/drawing/2014/main" id="{3CB58EEE-46AF-4F41-9CE3-B2FB99E4E8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796A6A2A-B1DE-4A86-9B60-9EDB071FBA61}"/>
              </a:ext>
            </a:extLst>
          </p:cNvPr>
          <p:cNvSpPr/>
          <p:nvPr/>
        </p:nvSpPr>
        <p:spPr>
          <a:xfrm>
            <a:off x="-114300" y="-95250"/>
            <a:ext cx="12306300" cy="6953250"/>
          </a:xfrm>
          <a:prstGeom prst="rect">
            <a:avLst/>
          </a:prstGeom>
          <a:solidFill>
            <a:srgbClr val="00B0F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" name="Titel 2">
            <a:extLst>
              <a:ext uri="{FF2B5EF4-FFF2-40B4-BE49-F238E27FC236}">
                <a16:creationId xmlns:a16="http://schemas.microsoft.com/office/drawing/2014/main" id="{3CACFF15-6AED-45DF-854B-3A0AE1EFA025}"/>
              </a:ext>
            </a:extLst>
          </p:cNvPr>
          <p:cNvSpPr txBox="1">
            <a:spLocks/>
          </p:cNvSpPr>
          <p:nvPr/>
        </p:nvSpPr>
        <p:spPr>
          <a:xfrm>
            <a:off x="767849" y="171456"/>
            <a:ext cx="7109324" cy="4457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7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MOTION COMPENSATED CRANE</a:t>
            </a:r>
          </a:p>
        </p:txBody>
      </p:sp>
    </p:spTree>
    <p:extLst>
      <p:ext uri="{BB962C8B-B14F-4D97-AF65-F5344CB8AC3E}">
        <p14:creationId xmlns:p14="http://schemas.microsoft.com/office/powerpoint/2010/main" val="3159109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85CDB248-05A3-49EB-AB1D-5EE8D98D21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Picture 16">
            <a:extLst>
              <a:ext uri="{FF2B5EF4-FFF2-40B4-BE49-F238E27FC236}">
                <a16:creationId xmlns:a16="http://schemas.microsoft.com/office/drawing/2014/main" id="{3CB58EEE-46AF-4F41-9CE3-B2FB99E4E8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184B7F54-6239-442B-83D6-2A58C5920D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BD8D1578-25D5-48CB-B03D-867D42118E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MOTION COMPENSATED CRANE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699828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2">
            <a:extLst>
              <a:ext uri="{FF2B5EF4-FFF2-40B4-BE49-F238E27FC236}">
                <a16:creationId xmlns:a16="http://schemas.microsoft.com/office/drawing/2014/main" id="{D7156648-D559-42DC-8839-4391D215204F}"/>
              </a:ext>
            </a:extLst>
          </p:cNvPr>
          <p:cNvSpPr txBox="1">
            <a:spLocks/>
          </p:cNvSpPr>
          <p:nvPr/>
        </p:nvSpPr>
        <p:spPr>
          <a:xfrm>
            <a:off x="94894" y="511005"/>
            <a:ext cx="4111125" cy="36004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800" b="1" dirty="0">
                <a:solidFill>
                  <a:schemeClr val="bg1"/>
                </a:solidFill>
                <a:latin typeface="Arial"/>
              </a:rPr>
              <a:t>MOTION COMPENSATED CRANE</a:t>
            </a:r>
          </a:p>
        </p:txBody>
      </p:sp>
      <p:sp>
        <p:nvSpPr>
          <p:cNvPr id="5" name="Titel 2">
            <a:extLst>
              <a:ext uri="{FF2B5EF4-FFF2-40B4-BE49-F238E27FC236}">
                <a16:creationId xmlns:a16="http://schemas.microsoft.com/office/drawing/2014/main" id="{518CA685-C135-4D33-B77B-5B914F062EC1}"/>
              </a:ext>
            </a:extLst>
          </p:cNvPr>
          <p:cNvSpPr txBox="1">
            <a:spLocks/>
          </p:cNvSpPr>
          <p:nvPr/>
        </p:nvSpPr>
        <p:spPr>
          <a:xfrm>
            <a:off x="94894" y="819778"/>
            <a:ext cx="3719508" cy="36004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400" dirty="0">
                <a:solidFill>
                  <a:schemeClr val="bg1"/>
                </a:solidFill>
                <a:latin typeface="Arial"/>
              </a:rPr>
              <a:t>3 DEGREES OF FREEDOM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304275E-6975-488C-854F-CE778C2333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2479" y="613369"/>
            <a:ext cx="6753726" cy="5631261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5CBBE39B-0765-49C3-A989-7EF54AB869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540" y="2508620"/>
            <a:ext cx="594206" cy="601516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AE8CCDC6-FF52-4C96-A3D5-7B769B521EAA}"/>
              </a:ext>
            </a:extLst>
          </p:cNvPr>
          <p:cNvSpPr txBox="1"/>
          <p:nvPr/>
        </p:nvSpPr>
        <p:spPr>
          <a:xfrm>
            <a:off x="1282315" y="2747996"/>
            <a:ext cx="2830982" cy="523008"/>
          </a:xfrm>
          <a:prstGeom prst="rect">
            <a:avLst/>
          </a:prstGeom>
        </p:spPr>
        <p:txBody>
          <a:bodyPr wrap="none" rtlCol="0" anchor="b">
            <a:noAutofit/>
          </a:bodyPr>
          <a:lstStyle/>
          <a:p>
            <a:pPr>
              <a:lnSpc>
                <a:spcPct val="150000"/>
              </a:lnSpc>
            </a:pP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Compensation</a:t>
            </a:r>
            <a:r>
              <a:rPr lang="nl-NL" sz="1400" b="1" dirty="0">
                <a:solidFill>
                  <a:srgbClr val="002060"/>
                </a:solidFill>
                <a:latin typeface="Arial"/>
              </a:rPr>
              <a:t> up </a:t>
            </a: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to</a:t>
            </a:r>
            <a:r>
              <a:rPr lang="nl-NL" sz="1400" b="1" dirty="0">
                <a:solidFill>
                  <a:srgbClr val="002060"/>
                </a:solidFill>
                <a:latin typeface="Arial"/>
              </a:rPr>
              <a:t> Hs 3 m.</a:t>
            </a:r>
          </a:p>
          <a:p>
            <a:pPr>
              <a:lnSpc>
                <a:spcPct val="150000"/>
              </a:lnSpc>
            </a:pPr>
            <a:endParaRPr lang="nl-NL" sz="1400" b="1" dirty="0">
              <a:solidFill>
                <a:srgbClr val="002060"/>
              </a:solidFill>
              <a:latin typeface="Arial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D2C40F5-FE71-4D0A-8BC1-1F816AA4AB6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540" y="3220887"/>
            <a:ext cx="594206" cy="60151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0796112C-7653-46DF-8260-F1F1C07D7BD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539" y="3915492"/>
            <a:ext cx="594206" cy="60151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991F547-57A5-4F96-B82F-940AD5BA159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539" y="4610098"/>
            <a:ext cx="594206" cy="601516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305B0955-4514-41A6-A637-C8502ADC41C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538" y="5304704"/>
            <a:ext cx="594206" cy="601516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58F941B2-66A7-4982-98E0-DC739ADD0F20}"/>
              </a:ext>
            </a:extLst>
          </p:cNvPr>
          <p:cNvSpPr txBox="1"/>
          <p:nvPr/>
        </p:nvSpPr>
        <p:spPr>
          <a:xfrm>
            <a:off x="1288482" y="4219398"/>
            <a:ext cx="4397699" cy="253924"/>
          </a:xfrm>
          <a:prstGeom prst="rect">
            <a:avLst/>
          </a:prstGeom>
        </p:spPr>
        <p:txBody>
          <a:bodyPr wrap="none" rtlCol="0" anchor="b">
            <a:noAutofit/>
          </a:bodyPr>
          <a:lstStyle/>
          <a:p>
            <a:endParaRPr lang="nl-NL" sz="1400" b="1" dirty="0">
              <a:solidFill>
                <a:srgbClr val="002060"/>
              </a:solidFill>
              <a:latin typeface="Arial"/>
            </a:endParaRPr>
          </a:p>
          <a:p>
            <a:r>
              <a:rPr lang="nl-NL" sz="1400" b="1" dirty="0">
                <a:solidFill>
                  <a:srgbClr val="002060"/>
                </a:solidFill>
                <a:latin typeface="Arial"/>
              </a:rPr>
              <a:t>Lloyds register </a:t>
            </a: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certified</a:t>
            </a:r>
            <a:br>
              <a:rPr lang="nl-NL" sz="1400" b="1" dirty="0">
                <a:solidFill>
                  <a:srgbClr val="002060"/>
                </a:solidFill>
                <a:latin typeface="Arial"/>
              </a:rPr>
            </a:b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Manriding</a:t>
            </a:r>
            <a:r>
              <a:rPr lang="nl-NL" sz="1400" b="1" dirty="0">
                <a:solidFill>
                  <a:srgbClr val="002060"/>
                </a:solidFill>
                <a:latin typeface="Arial"/>
              </a:rPr>
              <a:t> </a:t>
            </a: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certified</a:t>
            </a:r>
            <a:r>
              <a:rPr lang="nl-NL" sz="1400" b="1" dirty="0">
                <a:solidFill>
                  <a:srgbClr val="002060"/>
                </a:solidFill>
                <a:latin typeface="Arial"/>
              </a:rPr>
              <a:t> </a:t>
            </a: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0973C66F-4CF9-479C-AFE1-2EED74938134}"/>
              </a:ext>
            </a:extLst>
          </p:cNvPr>
          <p:cNvSpPr txBox="1"/>
          <p:nvPr/>
        </p:nvSpPr>
        <p:spPr>
          <a:xfrm>
            <a:off x="1282315" y="4789060"/>
            <a:ext cx="4397699" cy="253924"/>
          </a:xfrm>
          <a:prstGeom prst="rect">
            <a:avLst/>
          </a:prstGeom>
        </p:spPr>
        <p:txBody>
          <a:bodyPr wrap="none" rtlCol="0" anchor="b">
            <a:noAutofit/>
          </a:bodyPr>
          <a:lstStyle/>
          <a:p>
            <a:pPr>
              <a:lnSpc>
                <a:spcPct val="150000"/>
              </a:lnSpc>
            </a:pPr>
            <a:endParaRPr lang="nl-NL" sz="1400" b="1" dirty="0">
              <a:solidFill>
                <a:srgbClr val="002060"/>
              </a:solidFill>
              <a:latin typeface="Arial"/>
            </a:endParaRPr>
          </a:p>
          <a:p>
            <a:pPr>
              <a:lnSpc>
                <a:spcPct val="150000"/>
              </a:lnSpc>
            </a:pPr>
            <a:r>
              <a:rPr lang="nl-NL" sz="1400" b="1" dirty="0">
                <a:solidFill>
                  <a:srgbClr val="002060"/>
                </a:solidFill>
                <a:latin typeface="Arial"/>
              </a:rPr>
              <a:t>4.8 m. x 3.7 m. (</a:t>
            </a: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triangle</a:t>
            </a:r>
            <a:r>
              <a:rPr lang="nl-NL" sz="1400" b="1" dirty="0">
                <a:solidFill>
                  <a:srgbClr val="002060"/>
                </a:solidFill>
                <a:latin typeface="Arial"/>
              </a:rPr>
              <a:t>)</a:t>
            </a: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19E87F5F-CBFB-4251-A919-5A240F42BE08}"/>
              </a:ext>
            </a:extLst>
          </p:cNvPr>
          <p:cNvSpPr txBox="1"/>
          <p:nvPr/>
        </p:nvSpPr>
        <p:spPr>
          <a:xfrm>
            <a:off x="1288482" y="5460799"/>
            <a:ext cx="4397699" cy="253924"/>
          </a:xfrm>
          <a:prstGeom prst="rect">
            <a:avLst/>
          </a:prstGeom>
        </p:spPr>
        <p:txBody>
          <a:bodyPr wrap="none" rtlCol="0" anchor="b">
            <a:noAutofit/>
          </a:bodyPr>
          <a:lstStyle/>
          <a:p>
            <a:pPr>
              <a:lnSpc>
                <a:spcPct val="150000"/>
              </a:lnSpc>
            </a:pPr>
            <a:endParaRPr lang="nl-NL" sz="1400" b="1" dirty="0">
              <a:solidFill>
                <a:srgbClr val="002060"/>
              </a:solidFill>
              <a:latin typeface="Arial"/>
            </a:endParaRPr>
          </a:p>
          <a:p>
            <a:pPr>
              <a:lnSpc>
                <a:spcPct val="150000"/>
              </a:lnSpc>
            </a:pPr>
            <a:r>
              <a:rPr lang="nl-NL" sz="1400" b="1" dirty="0">
                <a:solidFill>
                  <a:srgbClr val="002060"/>
                </a:solidFill>
                <a:latin typeface="Arial"/>
              </a:rPr>
              <a:t>BM-T40 85 </a:t>
            </a: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mT</a:t>
            </a:r>
            <a:r>
              <a:rPr lang="nl-NL" sz="1400" b="1" dirty="0">
                <a:solidFill>
                  <a:srgbClr val="002060"/>
                </a:solidFill>
                <a:latin typeface="Arial"/>
              </a:rPr>
              <a:t> + Crane 39 </a:t>
            </a: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mT</a:t>
            </a:r>
            <a:endParaRPr lang="nl-NL" sz="1400" b="1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ED287E37-D699-4E57-844D-DECA253838B9}"/>
              </a:ext>
            </a:extLst>
          </p:cNvPr>
          <p:cNvSpPr txBox="1"/>
          <p:nvPr/>
        </p:nvSpPr>
        <p:spPr>
          <a:xfrm>
            <a:off x="1288482" y="3389280"/>
            <a:ext cx="2257870" cy="251416"/>
          </a:xfrm>
          <a:prstGeom prst="rect">
            <a:avLst/>
          </a:prstGeom>
        </p:spPr>
        <p:txBody>
          <a:bodyPr wrap="none" rtlCol="0" anchor="b">
            <a:noAutofit/>
          </a:bodyPr>
          <a:lstStyle/>
          <a:p>
            <a:pPr>
              <a:lnSpc>
                <a:spcPct val="150000"/>
              </a:lnSpc>
            </a:pPr>
            <a:endParaRPr lang="nl-NL" sz="1400" b="1" dirty="0">
              <a:solidFill>
                <a:srgbClr val="002060"/>
              </a:solidFill>
              <a:latin typeface="Arial"/>
            </a:endParaRPr>
          </a:p>
          <a:p>
            <a:pPr>
              <a:lnSpc>
                <a:spcPct val="150000"/>
              </a:lnSpc>
            </a:pP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Capacity</a:t>
            </a:r>
            <a:r>
              <a:rPr lang="nl-NL" sz="1400" b="1" dirty="0">
                <a:solidFill>
                  <a:srgbClr val="002060"/>
                </a:solidFill>
                <a:latin typeface="Arial"/>
              </a:rPr>
              <a:t> 40 </a:t>
            </a:r>
            <a:r>
              <a:rPr lang="nl-NL" sz="1400" b="1" dirty="0" err="1">
                <a:solidFill>
                  <a:srgbClr val="002060"/>
                </a:solidFill>
                <a:latin typeface="Arial"/>
              </a:rPr>
              <a:t>mT</a:t>
            </a:r>
            <a:endParaRPr lang="nl-NL" sz="1400" b="1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19" name="Titel 18">
            <a:extLst>
              <a:ext uri="{FF2B5EF4-FFF2-40B4-BE49-F238E27FC236}">
                <a16:creationId xmlns:a16="http://schemas.microsoft.com/office/drawing/2014/main" id="{1ECB967C-D9DD-4609-A54A-C496A7A0B2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2282F632-4162-40E3-8CCA-A26B49C2BB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MOTION COMPENSATED CRANE</a:t>
            </a:r>
            <a:endParaRPr lang="en-NL" dirty="0"/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8E93FE01-9D95-471D-9D49-DDBD7A184A90}"/>
              </a:ext>
            </a:extLst>
          </p:cNvPr>
          <p:cNvSpPr/>
          <p:nvPr/>
        </p:nvSpPr>
        <p:spPr>
          <a:xfrm>
            <a:off x="4735309" y="5904288"/>
            <a:ext cx="30670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Compensation of </a:t>
            </a:r>
            <a:r>
              <a:rPr lang="en-GB" sz="16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Heave</a:t>
            </a:r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en-GB" sz="16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Roll</a:t>
            </a:r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and </a:t>
            </a:r>
            <a:r>
              <a:rPr lang="en-GB" sz="16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Pitch</a:t>
            </a:r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motion</a:t>
            </a:r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10D046A1-FE6C-4E67-8E70-F511823F4B49}"/>
              </a:ext>
            </a:extLst>
          </p:cNvPr>
          <p:cNvSpPr/>
          <p:nvPr/>
        </p:nvSpPr>
        <p:spPr>
          <a:xfrm>
            <a:off x="9541808" y="5904287"/>
            <a:ext cx="25930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Fixation of </a:t>
            </a:r>
            <a:r>
              <a:rPr lang="en-GB" sz="16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Surge</a:t>
            </a:r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 </a:t>
            </a:r>
            <a:r>
              <a:rPr lang="en-GB" sz="16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Sway</a:t>
            </a:r>
            <a:r>
              <a:rPr lang="en-GB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and </a:t>
            </a:r>
            <a:r>
              <a:rPr lang="en-GB" sz="16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Yaw</a:t>
            </a:r>
          </a:p>
        </p:txBody>
      </p:sp>
    </p:spTree>
    <p:extLst>
      <p:ext uri="{BB962C8B-B14F-4D97-AF65-F5344CB8AC3E}">
        <p14:creationId xmlns:p14="http://schemas.microsoft.com/office/powerpoint/2010/main" val="2339282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3383FD2D-AC28-4DAA-80D1-013E8C82C0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A808DCFF-A8F3-4215-BDFB-190C0F9330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5F06597-A759-4BC3-9112-170896C2EF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MOTION COMPENSATED CRANE</a:t>
            </a:r>
            <a:endParaRPr lang="en-NL" dirty="0"/>
          </a:p>
        </p:txBody>
      </p:sp>
      <p:sp>
        <p:nvSpPr>
          <p:cNvPr id="12" name="Oval 6">
            <a:hlinkClick r:id="rId3"/>
            <a:extLst>
              <a:ext uri="{FF2B5EF4-FFF2-40B4-BE49-F238E27FC236}">
                <a16:creationId xmlns:a16="http://schemas.microsoft.com/office/drawing/2014/main" id="{7C3FF29E-E9BA-444F-BF54-3D7637956433}"/>
              </a:ext>
            </a:extLst>
          </p:cNvPr>
          <p:cNvSpPr/>
          <p:nvPr/>
        </p:nvSpPr>
        <p:spPr>
          <a:xfrm>
            <a:off x="4835418" y="2022706"/>
            <a:ext cx="2558790" cy="2485683"/>
          </a:xfrm>
          <a:prstGeom prst="ellipse">
            <a:avLst/>
          </a:prstGeom>
          <a:solidFill>
            <a:srgbClr val="00B0F0">
              <a:alpha val="50000"/>
            </a:srgbClr>
          </a:solidFill>
          <a:ln w="28575"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Isosceles Triangle 9">
            <a:hlinkClick r:id="rId3"/>
            <a:extLst>
              <a:ext uri="{FF2B5EF4-FFF2-40B4-BE49-F238E27FC236}">
                <a16:creationId xmlns:a16="http://schemas.microsoft.com/office/drawing/2014/main" id="{FA020C3C-CBF2-4D6C-A48A-2F5C6BA5A78A}"/>
              </a:ext>
            </a:extLst>
          </p:cNvPr>
          <p:cNvSpPr/>
          <p:nvPr/>
        </p:nvSpPr>
        <p:spPr>
          <a:xfrm rot="5400000">
            <a:off x="5625385" y="2607572"/>
            <a:ext cx="1315949" cy="1315949"/>
          </a:xfrm>
          <a:prstGeom prst="triangl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ekstvak 13">
            <a:hlinkClick r:id="rId3"/>
            <a:extLst>
              <a:ext uri="{FF2B5EF4-FFF2-40B4-BE49-F238E27FC236}">
                <a16:creationId xmlns:a16="http://schemas.microsoft.com/office/drawing/2014/main" id="{1355A03D-659F-4448-9A3A-D37DB8DDAC4C}"/>
              </a:ext>
            </a:extLst>
          </p:cNvPr>
          <p:cNvSpPr txBox="1"/>
          <p:nvPr/>
        </p:nvSpPr>
        <p:spPr>
          <a:xfrm>
            <a:off x="3903007" y="4779583"/>
            <a:ext cx="4760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PLAY COMPANY MOVIE ON YOUTUBE</a:t>
            </a:r>
          </a:p>
        </p:txBody>
      </p:sp>
    </p:spTree>
    <p:extLst>
      <p:ext uri="{BB962C8B-B14F-4D97-AF65-F5344CB8AC3E}">
        <p14:creationId xmlns:p14="http://schemas.microsoft.com/office/powerpoint/2010/main" val="4049675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water, buiten, boot, zitten&#10;&#10;Automatisch gegenereerde beschrijving">
            <a:extLst>
              <a:ext uri="{FF2B5EF4-FFF2-40B4-BE49-F238E27FC236}">
                <a16:creationId xmlns:a16="http://schemas.microsoft.com/office/drawing/2014/main" id="{BF5046C6-334F-4C07-91DC-49F0A43E80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2570"/>
            <a:ext cx="12192000" cy="6930570"/>
          </a:xfrm>
          <a:prstGeom prst="rect">
            <a:avLst/>
          </a:prstGeom>
        </p:spPr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B36A8D6-B562-4095-9AC1-DB7F514536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-149629"/>
            <a:ext cx="12306300" cy="7136216"/>
          </a:xfrm>
        </p:spPr>
        <p:txBody>
          <a:bodyPr/>
          <a:lstStyle/>
          <a:p>
            <a:endParaRPr lang="en-NL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E53870CE-30CF-4E73-99CB-AF44C6A7A1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7849" y="919156"/>
            <a:ext cx="9182100" cy="3990975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nl-NL" sz="7000" dirty="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MOTION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nl-NL" sz="7000" dirty="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COMPENSATED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nl-NL" sz="7000" dirty="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GANGWAY</a:t>
            </a:r>
            <a:endParaRPr lang="en-NL" sz="7000" dirty="0">
              <a:solidFill>
                <a:srgbClr val="FFFFF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16">
            <a:extLst>
              <a:ext uri="{FF2B5EF4-FFF2-40B4-BE49-F238E27FC236}">
                <a16:creationId xmlns:a16="http://schemas.microsoft.com/office/drawing/2014/main" id="{5848EEDB-574D-44C5-A061-D10E960901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802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water, buiten, boot, zitten&#10;&#10;Automatisch gegenereerde beschrijving">
            <a:extLst>
              <a:ext uri="{FF2B5EF4-FFF2-40B4-BE49-F238E27FC236}">
                <a16:creationId xmlns:a16="http://schemas.microsoft.com/office/drawing/2014/main" id="{0E48AB31-EA44-4936-B24E-BF3834E69B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2570"/>
            <a:ext cx="12192000" cy="693057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3ACEE72-BDA4-4B1A-A6EB-C98508F8F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9170"/>
            <a:ext cx="4608625" cy="867276"/>
          </a:xfrm>
        </p:spPr>
        <p:txBody>
          <a:bodyPr/>
          <a:lstStyle/>
          <a:p>
            <a:r>
              <a:rPr lang="nl-NL" dirty="0"/>
              <a:t>MOTION COMPENSATED GANGWAY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0BEEE60-8FBC-4315-AD02-0E139021D6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SAFE OFFSHORE ACCESS</a:t>
            </a:r>
            <a:endParaRPr lang="en-NL" dirty="0"/>
          </a:p>
        </p:txBody>
      </p:sp>
      <p:pic>
        <p:nvPicPr>
          <p:cNvPr id="6" name="Picture 16">
            <a:extLst>
              <a:ext uri="{FF2B5EF4-FFF2-40B4-BE49-F238E27FC236}">
                <a16:creationId xmlns:a16="http://schemas.microsoft.com/office/drawing/2014/main" id="{A41C9A5B-3A2D-41B1-9A73-8D7D0D77C4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730" y="6323690"/>
            <a:ext cx="494508" cy="4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115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62FBB27-8A1D-4D46-B59F-0A361FE0EF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78B4673-A62C-403B-B7A5-116EE1DB03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MOTION COMPENSATED GANGWAY</a:t>
            </a:r>
            <a:endParaRPr lang="en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3DBB111-2F76-4598-93E5-55BD796CA4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7051" y="2556094"/>
            <a:ext cx="4340751" cy="387922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963F9BA-8394-481B-B218-1369026D92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2836" y="3704312"/>
            <a:ext cx="4114215" cy="270007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E7AA41EB-1EDF-45BD-9FF5-DFB0055EB12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2002" y="460699"/>
            <a:ext cx="3825425" cy="2078210"/>
          </a:xfrm>
          <a:prstGeom prst="rect">
            <a:avLst/>
          </a:prstGeom>
        </p:spPr>
      </p:pic>
      <p:sp>
        <p:nvSpPr>
          <p:cNvPr id="12" name="Rechthoek 11">
            <a:extLst>
              <a:ext uri="{FF2B5EF4-FFF2-40B4-BE49-F238E27FC236}">
                <a16:creationId xmlns:a16="http://schemas.microsoft.com/office/drawing/2014/main" id="{CDF7883E-2D55-44F9-96C2-3BC7C55CD5D8}"/>
              </a:ext>
            </a:extLst>
          </p:cNvPr>
          <p:cNvSpPr/>
          <p:nvPr/>
        </p:nvSpPr>
        <p:spPr>
          <a:xfrm>
            <a:off x="1958134" y="3673383"/>
            <a:ext cx="1935215" cy="454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FFEE4844-C0AF-4F67-8C44-20EC577ADAAB}"/>
              </a:ext>
            </a:extLst>
          </p:cNvPr>
          <p:cNvSpPr/>
          <p:nvPr/>
        </p:nvSpPr>
        <p:spPr>
          <a:xfrm>
            <a:off x="6392211" y="2538909"/>
            <a:ext cx="2690165" cy="454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752BB03-60CD-41BF-9517-AC69E884867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7051" y="3329971"/>
            <a:ext cx="2925325" cy="44207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EB6D3773-54A2-4850-93DB-34FA0D79A37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9416" y="3393542"/>
            <a:ext cx="1449022" cy="28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635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3396704-A889-4041-9DBC-D9B9727329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5AFD5E3C-F1A6-4596-8C32-A29424390A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A050718B-B0BE-4B99-BFEF-055A83E939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MOTION COMPENSATED GANGWAY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98445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CAFACAAF-E367-42BA-A697-898E65FC4C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1AB09773-C09A-4D4D-9204-3678FC4964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BARGE MASTER SOLUTIONS</a:t>
            </a:r>
            <a:endParaRPr lang="en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4592AE32-66D4-4851-9AD8-644D1C3B2B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MOTION COMPENSATED GANGWAY</a:t>
            </a:r>
            <a:endParaRPr lang="en-NL" dirty="0"/>
          </a:p>
        </p:txBody>
      </p:sp>
      <p:sp>
        <p:nvSpPr>
          <p:cNvPr id="12" name="Oval 6">
            <a:hlinkClick r:id="rId3"/>
            <a:extLst>
              <a:ext uri="{FF2B5EF4-FFF2-40B4-BE49-F238E27FC236}">
                <a16:creationId xmlns:a16="http://schemas.microsoft.com/office/drawing/2014/main" id="{15A93517-DDD9-4B3A-999B-A062F85098E8}"/>
              </a:ext>
            </a:extLst>
          </p:cNvPr>
          <p:cNvSpPr/>
          <p:nvPr/>
        </p:nvSpPr>
        <p:spPr>
          <a:xfrm>
            <a:off x="4835418" y="2022706"/>
            <a:ext cx="2558790" cy="2485683"/>
          </a:xfrm>
          <a:prstGeom prst="ellipse">
            <a:avLst/>
          </a:prstGeom>
          <a:solidFill>
            <a:srgbClr val="00B0F0">
              <a:alpha val="50000"/>
            </a:srgbClr>
          </a:solidFill>
          <a:ln w="28575"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Isosceles Triangle 9">
            <a:hlinkClick r:id="rId3"/>
            <a:extLst>
              <a:ext uri="{FF2B5EF4-FFF2-40B4-BE49-F238E27FC236}">
                <a16:creationId xmlns:a16="http://schemas.microsoft.com/office/drawing/2014/main" id="{2EBEAE84-C037-4BC7-8328-36BFF0E4274D}"/>
              </a:ext>
            </a:extLst>
          </p:cNvPr>
          <p:cNvSpPr/>
          <p:nvPr/>
        </p:nvSpPr>
        <p:spPr>
          <a:xfrm rot="5400000">
            <a:off x="5625385" y="2607572"/>
            <a:ext cx="1315949" cy="1315949"/>
          </a:xfrm>
          <a:prstGeom prst="triangl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ekstvak 13">
            <a:hlinkClick r:id="rId3"/>
            <a:extLst>
              <a:ext uri="{FF2B5EF4-FFF2-40B4-BE49-F238E27FC236}">
                <a16:creationId xmlns:a16="http://schemas.microsoft.com/office/drawing/2014/main" id="{D9868F18-F096-4EC5-AC08-5318E9DE5AAA}"/>
              </a:ext>
            </a:extLst>
          </p:cNvPr>
          <p:cNvSpPr txBox="1"/>
          <p:nvPr/>
        </p:nvSpPr>
        <p:spPr>
          <a:xfrm>
            <a:off x="3903007" y="4779583"/>
            <a:ext cx="4760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PLAY COMPANY MOVIE ON YOUTUBE</a:t>
            </a:r>
          </a:p>
        </p:txBody>
      </p:sp>
    </p:spTree>
    <p:extLst>
      <p:ext uri="{BB962C8B-B14F-4D97-AF65-F5344CB8AC3E}">
        <p14:creationId xmlns:p14="http://schemas.microsoft.com/office/powerpoint/2010/main" val="2931292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D278F0D6-C204-446A-8BD3-3B63ED9255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5838" y="1403775"/>
            <a:ext cx="6784868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7009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BM stijl">
      <a:dk1>
        <a:srgbClr val="051642"/>
      </a:dk1>
      <a:lt1>
        <a:srgbClr val="FFFFFF"/>
      </a:lt1>
      <a:dk2>
        <a:srgbClr val="051642"/>
      </a:dk2>
      <a:lt2>
        <a:srgbClr val="FFFFFF"/>
      </a:lt2>
      <a:accent1>
        <a:srgbClr val="FFFFFF"/>
      </a:accent1>
      <a:accent2>
        <a:srgbClr val="051642"/>
      </a:accent2>
      <a:accent3>
        <a:srgbClr val="808285"/>
      </a:accent3>
      <a:accent4>
        <a:srgbClr val="F47920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antoorthema">
  <a:themeElements>
    <a:clrScheme name="BM stijl">
      <a:dk1>
        <a:srgbClr val="051642"/>
      </a:dk1>
      <a:lt1>
        <a:srgbClr val="FFFFFF"/>
      </a:lt1>
      <a:dk2>
        <a:srgbClr val="051642"/>
      </a:dk2>
      <a:lt2>
        <a:srgbClr val="FFFFFF"/>
      </a:lt2>
      <a:accent1>
        <a:srgbClr val="FFFFFF"/>
      </a:accent1>
      <a:accent2>
        <a:srgbClr val="051642"/>
      </a:accent2>
      <a:accent3>
        <a:srgbClr val="808285"/>
      </a:accent3>
      <a:accent4>
        <a:srgbClr val="F47920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2655</TotalTime>
  <Words>210</Words>
  <Application>Microsoft Office PowerPoint</Application>
  <PresentationFormat>Breedbeeld</PresentationFormat>
  <Paragraphs>64</Paragraphs>
  <Slides>19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Kantoorthema</vt:lpstr>
      <vt:lpstr>1_Kantoorthema</vt:lpstr>
      <vt:lpstr>PowerPoint-presentatie</vt:lpstr>
      <vt:lpstr>BARGE MASTER SOLUTIONS</vt:lpstr>
      <vt:lpstr>BARGE MASTER SOLUTIONS</vt:lpstr>
      <vt:lpstr>BARGE MASTER SOLUTIONS</vt:lpstr>
      <vt:lpstr>BARGE MASTER SOLUTIONS</vt:lpstr>
      <vt:lpstr>PowerPoint-presentatie</vt:lpstr>
      <vt:lpstr>BARGE MASTER SOLUTIONS</vt:lpstr>
      <vt:lpstr>BARGE MASTER SOLUTIONS</vt:lpstr>
      <vt:lpstr>BARGE MASTER SOLUTIONS</vt:lpstr>
      <vt:lpstr>PowerPoint-presentatie</vt:lpstr>
      <vt:lpstr>BARGE MASTER SOLUTIONS</vt:lpstr>
      <vt:lpstr>BARGE MASTER SOLUTIONS</vt:lpstr>
      <vt:lpstr>BARGE MASTER SOLUTIONS</vt:lpstr>
      <vt:lpstr>PowerPoint-presentatie</vt:lpstr>
      <vt:lpstr>MOTION COMPENSATED GANGWAY</vt:lpstr>
      <vt:lpstr>BARGE MASTER SOLUTIONS</vt:lpstr>
      <vt:lpstr>BARGE MASTER SOLUTIONS</vt:lpstr>
      <vt:lpstr>BARGE MASTER SOLUTIONS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Elvira Jansen</dc:creator>
  <cp:lastModifiedBy>Elvira Jansen</cp:lastModifiedBy>
  <cp:revision>93</cp:revision>
  <dcterms:created xsi:type="dcterms:W3CDTF">2019-05-31T10:03:00Z</dcterms:created>
  <dcterms:modified xsi:type="dcterms:W3CDTF">2019-12-20T10:49:07Z</dcterms:modified>
</cp:coreProperties>
</file>